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4"/>
  </p:notesMasterIdLst>
  <p:handoutMasterIdLst>
    <p:handoutMasterId r:id="rId25"/>
  </p:handoutMasterIdLst>
  <p:sldIdLst>
    <p:sldId id="256" r:id="rId2"/>
    <p:sldId id="257" r:id="rId3"/>
    <p:sldId id="280" r:id="rId4"/>
    <p:sldId id="284" r:id="rId5"/>
    <p:sldId id="292" r:id="rId6"/>
    <p:sldId id="293" r:id="rId7"/>
    <p:sldId id="294" r:id="rId8"/>
    <p:sldId id="296" r:id="rId9"/>
    <p:sldId id="295" r:id="rId10"/>
    <p:sldId id="265" r:id="rId11"/>
    <p:sldId id="298" r:id="rId12"/>
    <p:sldId id="299" r:id="rId13"/>
    <p:sldId id="301" r:id="rId14"/>
    <p:sldId id="302" r:id="rId15"/>
    <p:sldId id="303" r:id="rId16"/>
    <p:sldId id="304" r:id="rId17"/>
    <p:sldId id="305" r:id="rId18"/>
    <p:sldId id="306" r:id="rId19"/>
    <p:sldId id="307" r:id="rId20"/>
    <p:sldId id="309" r:id="rId21"/>
    <p:sldId id="308" r:id="rId22"/>
    <p:sldId id="276" r:id="rId23"/>
  </p:sldIdLst>
  <p:sldSz cx="9144000" cy="5143500" type="screen16x9"/>
  <p:notesSz cx="6858000" cy="9144000"/>
  <p:embeddedFontLst>
    <p:embeddedFont>
      <p:font typeface="Big Shoulders Text" pitchFamily="2" charset="77"/>
      <p:regular r:id="rId26"/>
      <p:bold r:id="rId27"/>
    </p:embeddedFont>
    <p:embeddedFont>
      <p:font typeface="Big Shoulders Text Black" pitchFamily="2" charset="77"/>
      <p:bold r:id="rId28"/>
    </p:embeddedFont>
    <p:embeddedFont>
      <p:font typeface="Catamaran" pitchFamily="2" charset="77"/>
      <p:regular r:id="rId29"/>
      <p:bold r:id="rId30"/>
    </p:embeddedFont>
    <p:embeddedFont>
      <p:font typeface="Catamaran Light" pitchFamily="2" charset="77"/>
      <p:regular r:id="rId31"/>
      <p:bold r:id="rId32"/>
    </p:embeddedFont>
    <p:embeddedFont>
      <p:font typeface="DM Sans" pitchFamily="2" charset="77"/>
      <p:regular r:id="rId33"/>
      <p:bold r:id="rId34"/>
      <p:italic r:id="rId35"/>
      <p:boldItalic r:id="rId36"/>
    </p:embeddedFont>
    <p:embeddedFont>
      <p:font typeface="Fira Sans Extra Condensed Medium" panose="020B0603050000020004" pitchFamily="34" charset="0"/>
      <p:regular r:id="rId37"/>
      <p:bold r:id="rId38"/>
      <p:italic r:id="rId39"/>
      <p:boldItalic r:id="rId40"/>
    </p:embeddedFont>
    <p:embeddedFont>
      <p:font typeface="Hiragino Kaku Gothic Std W8" panose="020B0800000000000000" pitchFamily="34" charset="-128"/>
      <p:bold r:id="rId41"/>
    </p:embeddedFont>
    <p:embeddedFont>
      <p:font typeface="Pacifico" pitchFamily="2" charset="77"/>
      <p:regular r:id="rId42"/>
    </p:embeddedFont>
    <p:embeddedFont>
      <p:font typeface="Roboto Slab" pitchFamily="2"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51B82A-3F39-4634-819B-B0AE02AD5AB5}">
  <a:tblStyle styleId="{F951B82A-3F39-4634-819B-B0AE02AD5A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15"/>
    <p:restoredTop sz="86385"/>
  </p:normalViewPr>
  <p:slideViewPr>
    <p:cSldViewPr snapToGrid="0" snapToObjects="1">
      <p:cViewPr varScale="1">
        <p:scale>
          <a:sx n="128" d="100"/>
          <a:sy n="128" d="100"/>
        </p:scale>
        <p:origin x="848" y="168"/>
      </p:cViewPr>
      <p:guideLst/>
    </p:cSldViewPr>
  </p:slideViewPr>
  <p:outlineViewPr>
    <p:cViewPr>
      <p:scale>
        <a:sx n="33" d="100"/>
        <a:sy n="33" d="100"/>
      </p:scale>
      <p:origin x="0" y="-154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81" d="100"/>
          <a:sy n="81" d="100"/>
        </p:scale>
        <p:origin x="4024" y="2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0C7848E-1859-BB4E-9BC1-626D1C07BC3C}"/>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3FCAB0-9284-B141-A239-2C1CF0016395}"/>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31E56E2-B58A-9A41-AF6F-9F0D59384108}" type="datetimeFigureOut">
              <a:rPr lang="en-US" smtClean="0"/>
              <a:t>11/22/23</a:t>
            </a:fld>
            <a:endParaRPr lang="en-US"/>
          </a:p>
        </p:txBody>
      </p:sp>
      <p:sp>
        <p:nvSpPr>
          <p:cNvPr id="4" name="Footer Placeholder 3">
            <a:extLst>
              <a:ext uri="{FF2B5EF4-FFF2-40B4-BE49-F238E27FC236}">
                <a16:creationId xmlns:a16="http://schemas.microsoft.com/office/drawing/2014/main" id="{3F6D5EF2-F1A8-EF44-A1DF-99312878E1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BAEB0A-3D62-A549-A65F-FE2F54EE91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837AAD-B5F7-424B-B2E3-950C9CD6118A}" type="slidenum">
              <a:rPr lang="en-US" smtClean="0"/>
              <a:t>‹#›</a:t>
            </a:fld>
            <a:endParaRPr lang="en-US"/>
          </a:p>
        </p:txBody>
      </p:sp>
    </p:spTree>
    <p:extLst>
      <p:ext uri="{BB962C8B-B14F-4D97-AF65-F5344CB8AC3E}">
        <p14:creationId xmlns:p14="http://schemas.microsoft.com/office/powerpoint/2010/main" val="3095238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e62f1ddca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e62f1ddca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Times New Roman" panose="02020603050405020304" pitchFamily="18" charset="0"/>
                <a:cs typeface="Times New Roman" panose="02020603050405020304" pitchFamily="18" charset="0"/>
              </a:rPr>
              <a:t>Hi everyone, good evening my name is Nancy LU, Tonight I will give a presentation about detecting musical key. And let's start!</a:t>
            </a:r>
            <a:endParaRPr sz="1600" dirty="0">
              <a:highlight>
                <a:srgbClr val="FFFF00"/>
              </a:highlight>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cbf97b00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8cbf97b00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US" sz="1600" dirty="0">
                <a:latin typeface="Times New Roman" panose="02020603050405020304" pitchFamily="18" charset="0"/>
                <a:cs typeface="Times New Roman" panose="02020603050405020304" pitchFamily="18" charset="0"/>
                <a:sym typeface="Catamaran"/>
              </a:rPr>
              <a:t>And this is my model pipeline to this project, you can see we build the first model to decide the tonic note which is 12 classes by using </a:t>
            </a:r>
            <a:r>
              <a:rPr lang="en-US" sz="1600" dirty="0" err="1">
                <a:latin typeface="Times New Roman" panose="02020603050405020304" pitchFamily="18" charset="0"/>
                <a:cs typeface="Times New Roman" panose="02020603050405020304" pitchFamily="18" charset="0"/>
                <a:sym typeface="Catamaran"/>
              </a:rPr>
              <a:t>softmax</a:t>
            </a:r>
            <a:r>
              <a:rPr lang="en-US" sz="1600" dirty="0">
                <a:latin typeface="Times New Roman" panose="02020603050405020304" pitchFamily="18" charset="0"/>
                <a:cs typeface="Times New Roman" panose="02020603050405020304" pitchFamily="18" charset="0"/>
                <a:sym typeface="Catamaran"/>
              </a:rPr>
              <a:t>. and then for each tonic note, I trained a model to decide mode of two classes by using logistic regression still a </a:t>
            </a:r>
            <a:r>
              <a:rPr lang="en-US" sz="1600" dirty="0" err="1">
                <a:latin typeface="Times New Roman" panose="02020603050405020304" pitchFamily="18" charset="0"/>
                <a:cs typeface="Times New Roman" panose="02020603050405020304" pitchFamily="18" charset="0"/>
                <a:sym typeface="Catamaran"/>
              </a:rPr>
              <a:t>softmax</a:t>
            </a:r>
            <a:r>
              <a:rPr lang="en-US" sz="1600" dirty="0">
                <a:latin typeface="Times New Roman" panose="02020603050405020304" pitchFamily="18" charset="0"/>
                <a:cs typeface="Times New Roman" panose="02020603050405020304" pitchFamily="18" charset="0"/>
                <a:sym typeface="Catamaran"/>
              </a:rPr>
              <a:t> for two classes.</a:t>
            </a:r>
          </a:p>
          <a:p>
            <a:pPr marL="457200" lvl="0" indent="-298450" algn="l" rtl="0">
              <a:spcBef>
                <a:spcPts val="0"/>
              </a:spcBef>
              <a:spcAft>
                <a:spcPts val="0"/>
              </a:spcAft>
              <a:buSzPts val="1100"/>
              <a:buAutoNum type="arabicPeriod"/>
            </a:pPr>
            <a:r>
              <a:rPr lang="en-US" sz="1600" dirty="0">
                <a:latin typeface="Times New Roman" panose="02020603050405020304" pitchFamily="18" charset="0"/>
                <a:cs typeface="Times New Roman" panose="02020603050405020304" pitchFamily="18" charset="0"/>
                <a:sym typeface="Catamaran"/>
              </a:rPr>
              <a:t>Finally we got 13 models in this process</a:t>
            </a:r>
            <a:endParaRPr sz="1600" dirty="0">
              <a:latin typeface="Times New Roman" panose="02020603050405020304" pitchFamily="18" charset="0"/>
              <a:cs typeface="Times New Roman" panose="02020603050405020304" pitchFamily="18" charset="0"/>
              <a:sym typeface="Catamaran"/>
            </a:endParaRPr>
          </a:p>
        </p:txBody>
      </p:sp>
    </p:spTree>
    <p:extLst>
      <p:ext uri="{BB962C8B-B14F-4D97-AF65-F5344CB8AC3E}">
        <p14:creationId xmlns:p14="http://schemas.microsoft.com/office/powerpoint/2010/main" val="2352409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the picture left is the 13 weights I gained from training and the mathematical formula is I used in this project</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901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And this is the best weights example I gained, including weights and bias</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6448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And this is the precision I got from the validation dataset.</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262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Then I randomly selected 30 songs as test data. But considered of we are lack of data, those confidence of data are not satisfied our threshold 0.5</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5967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But I still want to do another very interesting test here to use my model to address practical problem. This song called </a:t>
            </a:r>
            <a:r>
              <a:rPr lang="en-US" sz="1600" dirty="0" err="1">
                <a:latin typeface="Times New Roman" panose="02020603050405020304" pitchFamily="18" charset="0"/>
                <a:cs typeface="Times New Roman" panose="02020603050405020304" pitchFamily="18" charset="0"/>
              </a:rPr>
              <a:t>qinghong</a:t>
            </a:r>
            <a:r>
              <a:rPr lang="en-US" sz="1600" dirty="0">
                <a:latin typeface="Times New Roman" panose="02020603050405020304" pitchFamily="18" charset="0"/>
                <a:cs typeface="Times New Roman" panose="02020603050405020304" pitchFamily="18" charset="0"/>
              </a:rPr>
              <a:t> from a tv series called lighter and princess where my favorite actor </a:t>
            </a:r>
            <a:r>
              <a:rPr lang="en-US" sz="1600" dirty="0" err="1">
                <a:latin typeface="Times New Roman" panose="02020603050405020304" pitchFamily="18" charset="0"/>
                <a:cs typeface="Times New Roman" panose="02020603050405020304" pitchFamily="18" charset="0"/>
              </a:rPr>
              <a:t>zhangjingyi</a:t>
            </a:r>
            <a:r>
              <a:rPr lang="en-US" sz="1600" dirty="0">
                <a:latin typeface="Times New Roman" panose="02020603050405020304" pitchFamily="18" charset="0"/>
                <a:cs typeface="Times New Roman" panose="02020603050405020304" pitchFamily="18" charset="0"/>
              </a:rPr>
              <a:t> took part in.</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2313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The first thing is to prepare dataset, </a:t>
            </a:r>
          </a:p>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the picture is an example to get chord sequence.</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0876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I used the most simple ....</a:t>
            </a:r>
          </a:p>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you can see the example of chord D minor, which consists of D, F, and A, and I will give the value of 1 in this three pitches, others will be given 0=zero. Then iteration this step, finally we average the total pitch chroma, we get a 1*12 vector and lets see the result!!!!</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236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turple</a:t>
            </a:r>
            <a:r>
              <a:rPr lang="en-US" sz="1600" dirty="0">
                <a:latin typeface="Times New Roman" panose="02020603050405020304" pitchFamily="18" charset="0"/>
                <a:cs typeface="Times New Roman" panose="02020603050405020304" pitchFamily="18" charset="0"/>
              </a:rPr>
              <a:t> we got is 10 and 1, is that correct?! lets see</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94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I added the piano track I </a:t>
            </a:r>
            <a:r>
              <a:rPr lang="en-US" sz="1600" dirty="0" err="1">
                <a:latin typeface="Times New Roman" panose="02020603050405020304" pitchFamily="18" charset="0"/>
                <a:cs typeface="Times New Roman" panose="02020603050405020304" pitchFamily="18" charset="0"/>
              </a:rPr>
              <a:t>writed</a:t>
            </a:r>
            <a:r>
              <a:rPr lang="en-US" sz="1600" dirty="0">
                <a:latin typeface="Times New Roman" panose="02020603050405020304" pitchFamily="18" charset="0"/>
                <a:cs typeface="Times New Roman" panose="02020603050405020304" pitchFamily="18" charset="0"/>
              </a:rPr>
              <a:t> in musical key Bb( B flat) to the original song track. Let us listen it and it is quite harmony which means our detection is correct. It's inspiring and our model worked!</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042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cbf97b002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cbf97b002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sz="1600" dirty="0">
                <a:latin typeface="Times New Roman" panose="02020603050405020304" pitchFamily="18" charset="0"/>
                <a:cs typeface="Times New Roman" panose="02020603050405020304" pitchFamily="18" charset="0"/>
              </a:rPr>
              <a:t>I will start with the motivation for the project. Then I will discuss about my experiment and results before wrapping up</a:t>
            </a:r>
            <a:endParaRPr sz="1600"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turple</a:t>
            </a:r>
            <a:r>
              <a:rPr lang="en-US" sz="1600" dirty="0">
                <a:latin typeface="Times New Roman" panose="02020603050405020304" pitchFamily="18" charset="0"/>
                <a:cs typeface="Times New Roman" panose="02020603050405020304" pitchFamily="18" charset="0"/>
              </a:rPr>
              <a:t> we got is 10 and 1, is that correct?! lets see</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8259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And all the document of this project have uploaded in </a:t>
            </a:r>
            <a:r>
              <a:rPr lang="en-US" sz="1600" dirty="0" err="1">
                <a:latin typeface="Times New Roman" panose="02020603050405020304" pitchFamily="18" charset="0"/>
                <a:cs typeface="Times New Roman" panose="02020603050405020304" pitchFamily="18" charset="0"/>
              </a:rPr>
              <a:t>github</a:t>
            </a:r>
            <a:r>
              <a:rPr lang="en-US" sz="1600" dirty="0">
                <a:latin typeface="Times New Roman" panose="02020603050405020304" pitchFamily="18" charset="0"/>
                <a:cs typeface="Times New Roman" panose="02020603050405020304" pitchFamily="18" charset="0"/>
              </a:rPr>
              <a:t>, and the idea refers to a report from Stanford university in 2016.</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982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8cbf97b002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8cbf97b002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And this is all the content of my presentation, thank you so much for your time to listen. If you have any questions just feel free to ask.</a:t>
            </a:r>
            <a:endParaRPr sz="1600"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sz="1600" dirty="0">
                <a:latin typeface="Times New Roman" panose="02020603050405020304" pitchFamily="18" charset="0"/>
                <a:cs typeface="Times New Roman" panose="02020603050405020304" pitchFamily="18" charset="0"/>
              </a:rPr>
              <a:t>The motivation is from that I am a piano lover, and I always enjoy creating piano covers of newly released songs. You can see the pictures in slides left, I played a lot of types music from animation, </a:t>
            </a:r>
            <a:r>
              <a:rPr lang="en-US" sz="1600" dirty="0" err="1">
                <a:latin typeface="Times New Roman" panose="02020603050405020304" pitchFamily="18" charset="0"/>
                <a:cs typeface="Times New Roman" panose="02020603050405020304" pitchFamily="18" charset="0"/>
              </a:rPr>
              <a:t>disney</a:t>
            </a:r>
            <a:r>
              <a:rPr lang="en-US" sz="1600" dirty="0">
                <a:latin typeface="Times New Roman" panose="02020603050405020304" pitchFamily="18" charset="0"/>
                <a:cs typeface="Times New Roman" panose="02020603050405020304" pitchFamily="18" charset="0"/>
              </a:rPr>
              <a:t> movies and TV series. But you know compose a piano cover is not easy, the .......</a:t>
            </a:r>
          </a:p>
          <a:p>
            <a:pPr marL="0" indent="0">
              <a:buNone/>
            </a:pPr>
            <a:r>
              <a:rPr lang="en-US" sz="1600" dirty="0">
                <a:latin typeface="Times New Roman" panose="02020603050405020304" pitchFamily="18" charset="0"/>
                <a:cs typeface="Times New Roman" panose="02020603050405020304" pitchFamily="18" charset="0"/>
              </a:rPr>
              <a:t>Therefore, lets talk about why this is a complex task</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8081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And I will give you a very interesting test to answer this question. Here is a very popular song I think most of you must heard of it, which is from league of legends 2023 called GODS. And I wrote down this melody in two different musical key, try to choose which one is matched with the original song. You can see the two pictures are totally same except  the red square, and the red square is denoted as musical key. So let's listen! </a:t>
            </a:r>
          </a:p>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Do you have any ideas? I think most of you can't listen to the difference, However, machine learning will help us do that!</a:t>
            </a:r>
          </a:p>
        </p:txBody>
      </p:sp>
    </p:spTree>
    <p:extLst>
      <p:ext uri="{BB962C8B-B14F-4D97-AF65-F5344CB8AC3E}">
        <p14:creationId xmlns:p14="http://schemas.microsoft.com/office/powerpoint/2010/main" val="32404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dirty="0">
                <a:latin typeface="Times New Roman" panose="02020603050405020304" pitchFamily="18" charset="0"/>
                <a:cs typeface="Times New Roman" panose="02020603050405020304" pitchFamily="18" charset="0"/>
              </a:rPr>
              <a:t>This “key” is based upon a chosen underlying scale from which fundamental relationships between certain notes give rise to sets of intervals and chords that quite simply sound good together.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dirty="0">
                <a:latin typeface="Times New Roman" panose="02020603050405020304" pitchFamily="18" charset="0"/>
                <a:cs typeface="Times New Roman" panose="02020603050405020304" pitchFamily="18" charset="0"/>
              </a:rPr>
              <a:t>specially notice that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dirty="0">
                <a:latin typeface="Times New Roman" panose="02020603050405020304" pitchFamily="18" charset="0"/>
                <a:cs typeface="Times New Roman" panose="02020603050405020304" pitchFamily="18" charset="0"/>
              </a:rPr>
              <a:t>What you should know is that the types of musical key is 24.</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dirty="0">
                <a:latin typeface="Times New Roman" panose="02020603050405020304" pitchFamily="18" charset="0"/>
                <a:cs typeface="Times New Roman" panose="02020603050405020304" pitchFamily="18" charset="0"/>
              </a:rPr>
              <a:t>Let's start our experiment.</a:t>
            </a:r>
          </a:p>
          <a:p>
            <a:pPr marL="0" lvl="0" indent="0" algn="l" rtl="0">
              <a:spcBef>
                <a:spcPts val="0"/>
              </a:spcBef>
              <a:spcAft>
                <a:spcPts val="0"/>
              </a:spcAft>
              <a:buNone/>
            </a:pPr>
            <a:endParaRPr dirty="0">
              <a:highlight>
                <a:srgbClr val="FFFF00"/>
              </a:highlight>
            </a:endParaRPr>
          </a:p>
        </p:txBody>
      </p:sp>
    </p:spTree>
    <p:extLst>
      <p:ext uri="{BB962C8B-B14F-4D97-AF65-F5344CB8AC3E}">
        <p14:creationId xmlns:p14="http://schemas.microsoft.com/office/powerpoint/2010/main" val="3452369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The dataset I used is million song dataset </a:t>
            </a:r>
            <a:r>
              <a:rPr lang="en-US" sz="1600" dirty="0" err="1">
                <a:latin typeface="Times New Roman" panose="02020603050405020304" pitchFamily="18" charset="0"/>
                <a:cs typeface="Times New Roman" panose="02020603050405020304" pitchFamily="18" charset="0"/>
              </a:rPr>
              <a:t>subsest</a:t>
            </a:r>
            <a:r>
              <a:rPr lang="en-US" sz="1600" dirty="0">
                <a:latin typeface="Times New Roman" panose="02020603050405020304" pitchFamily="18" charset="0"/>
                <a:cs typeface="Times New Roman" panose="02020603050405020304" pitchFamily="18" charset="0"/>
              </a:rPr>
              <a:t>, you can download in this link in this slides. It is about 2 </a:t>
            </a:r>
            <a:r>
              <a:rPr lang="en-US" sz="1600" dirty="0" err="1">
                <a:latin typeface="Times New Roman" panose="02020603050405020304" pitchFamily="18" charset="0"/>
                <a:cs typeface="Times New Roman" panose="02020603050405020304" pitchFamily="18" charset="0"/>
              </a:rPr>
              <a:t>gb</a:t>
            </a:r>
            <a:r>
              <a:rPr lang="en-US" sz="1600" dirty="0">
                <a:latin typeface="Times New Roman" panose="02020603050405020304" pitchFamily="18" charset="0"/>
                <a:cs typeface="Times New Roman" panose="02020603050405020304" pitchFamily="18" charset="0"/>
              </a:rPr>
              <a:t>, which is not very big lol.</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3350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Times New Roman" panose="02020603050405020304" pitchFamily="18" charset="0"/>
                <a:cs typeface="Times New Roman" panose="02020603050405020304" pitchFamily="18" charset="0"/>
              </a:rPr>
              <a:t>and there are two parameters we should notice which means the dataset is not </a:t>
            </a:r>
            <a:r>
              <a:rPr lang="en" sz="1600" dirty="0" err="1">
                <a:latin typeface="Times New Roman" panose="02020603050405020304" pitchFamily="18" charset="0"/>
                <a:cs typeface="Times New Roman" panose="02020603050405020304" pitchFamily="18" charset="0"/>
              </a:rPr>
              <a:t>groud</a:t>
            </a:r>
            <a:r>
              <a:rPr lang="en" sz="1600" dirty="0">
                <a:latin typeface="Times New Roman" panose="02020603050405020304" pitchFamily="18" charset="0"/>
                <a:cs typeface="Times New Roman" panose="02020603050405020304" pitchFamily="18" charset="0"/>
              </a:rPr>
              <a:t> truth in somehow</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9584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The feature extraction I used is called pitch chroma..</a:t>
            </a: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the segments means time window,</a:t>
            </a:r>
          </a:p>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and pitches includes 12 types just like the picture shown</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9918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cbf97b00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cbf97b00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I </a:t>
            </a:r>
            <a:r>
              <a:rPr lang="en-US" sz="1600" dirty="0" err="1">
                <a:latin typeface="Times New Roman" panose="02020603050405020304" pitchFamily="18" charset="0"/>
                <a:cs typeface="Times New Roman" panose="02020603050405020304" pitchFamily="18" charset="0"/>
              </a:rPr>
              <a:t>visilize</a:t>
            </a:r>
            <a:r>
              <a:rPr lang="en-US" sz="1600" dirty="0">
                <a:latin typeface="Times New Roman" panose="02020603050405020304" pitchFamily="18" charset="0"/>
                <a:cs typeface="Times New Roman" panose="02020603050405020304" pitchFamily="18" charset="0"/>
              </a:rPr>
              <a:t> the parameter ’</a:t>
            </a:r>
            <a:r>
              <a:rPr lang="en-US" sz="1600" dirty="0" err="1">
                <a:latin typeface="Times New Roman" panose="02020603050405020304" pitchFamily="18" charset="0"/>
                <a:cs typeface="Times New Roman" panose="02020603050405020304" pitchFamily="18" charset="0"/>
              </a:rPr>
              <a:t>segments_pitches</a:t>
            </a:r>
            <a:r>
              <a:rPr lang="en-US" sz="1600" dirty="0">
                <a:latin typeface="Times New Roman" panose="02020603050405020304" pitchFamily="18" charset="0"/>
                <a:cs typeface="Times New Roman" panose="02020603050405020304" pitchFamily="18" charset="0"/>
              </a:rPr>
              <a:t>’ in dataset of First 100 chroma features generated from the input song.</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4659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0525" y="-35225"/>
            <a:ext cx="9325750" cy="5224025"/>
            <a:chOff x="-80525" y="-35225"/>
            <a:chExt cx="9325750" cy="5224025"/>
          </a:xfrm>
        </p:grpSpPr>
        <p:sp>
          <p:nvSpPr>
            <p:cNvPr id="10" name="Google Shape;10;p2"/>
            <p:cNvSpPr/>
            <p:nvPr/>
          </p:nvSpPr>
          <p:spPr>
            <a:xfrm>
              <a:off x="-55350" y="-35225"/>
              <a:ext cx="1726225" cy="1887300"/>
            </a:xfrm>
            <a:custGeom>
              <a:avLst/>
              <a:gdLst/>
              <a:ahLst/>
              <a:cxnLst/>
              <a:rect l="l" t="t" r="r" b="b"/>
              <a:pathLst>
                <a:path w="69049" h="75492" extrusionOk="0">
                  <a:moveTo>
                    <a:pt x="805" y="0"/>
                  </a:moveTo>
                  <a:lnTo>
                    <a:pt x="49119" y="604"/>
                  </a:lnTo>
                  <a:lnTo>
                    <a:pt x="69049" y="75492"/>
                  </a:lnTo>
                  <a:lnTo>
                    <a:pt x="0" y="67439"/>
                  </a:lnTo>
                  <a:close/>
                </a:path>
              </a:pathLst>
            </a:custGeom>
            <a:solidFill>
              <a:schemeClr val="lt1"/>
            </a:solidFill>
            <a:ln>
              <a:noFill/>
            </a:ln>
          </p:spPr>
        </p:sp>
        <p:sp>
          <p:nvSpPr>
            <p:cNvPr id="11" name="Google Shape;11;p2"/>
            <p:cNvSpPr/>
            <p:nvPr/>
          </p:nvSpPr>
          <p:spPr>
            <a:xfrm>
              <a:off x="-80525" y="2798225"/>
              <a:ext cx="1937625" cy="2390575"/>
            </a:xfrm>
            <a:custGeom>
              <a:avLst/>
              <a:gdLst/>
              <a:ahLst/>
              <a:cxnLst/>
              <a:rect l="l" t="t" r="r" b="b"/>
              <a:pathLst>
                <a:path w="77505" h="95623" extrusionOk="0">
                  <a:moveTo>
                    <a:pt x="1007" y="0"/>
                  </a:moveTo>
                  <a:lnTo>
                    <a:pt x="77505" y="17917"/>
                  </a:lnTo>
                  <a:lnTo>
                    <a:pt x="52542" y="95623"/>
                  </a:lnTo>
                  <a:lnTo>
                    <a:pt x="0" y="95623"/>
                  </a:lnTo>
                  <a:close/>
                </a:path>
              </a:pathLst>
            </a:custGeom>
            <a:solidFill>
              <a:schemeClr val="dk1"/>
            </a:solidFill>
            <a:ln>
              <a:noFill/>
            </a:ln>
          </p:spPr>
        </p:sp>
        <p:sp>
          <p:nvSpPr>
            <p:cNvPr id="12" name="Google Shape;12;p2"/>
            <p:cNvSpPr/>
            <p:nvPr/>
          </p:nvSpPr>
          <p:spPr>
            <a:xfrm>
              <a:off x="6346325" y="1169275"/>
              <a:ext cx="2803275" cy="4011125"/>
            </a:xfrm>
            <a:custGeom>
              <a:avLst/>
              <a:gdLst/>
              <a:ahLst/>
              <a:cxnLst/>
              <a:rect l="l" t="t" r="r" b="b"/>
              <a:pathLst>
                <a:path w="112131" h="160445" extrusionOk="0">
                  <a:moveTo>
                    <a:pt x="111929" y="0"/>
                  </a:moveTo>
                  <a:lnTo>
                    <a:pt x="50731" y="2416"/>
                  </a:lnTo>
                  <a:lnTo>
                    <a:pt x="0" y="160244"/>
                  </a:lnTo>
                  <a:lnTo>
                    <a:pt x="112131" y="160445"/>
                  </a:lnTo>
                  <a:close/>
                </a:path>
              </a:pathLst>
            </a:custGeom>
            <a:solidFill>
              <a:schemeClr val="lt1"/>
            </a:solidFill>
            <a:ln>
              <a:noFill/>
            </a:ln>
          </p:spPr>
        </p:sp>
        <p:sp>
          <p:nvSpPr>
            <p:cNvPr id="13" name="Google Shape;13;p2"/>
            <p:cNvSpPr/>
            <p:nvPr/>
          </p:nvSpPr>
          <p:spPr>
            <a:xfrm>
              <a:off x="1792950" y="3464300"/>
              <a:ext cx="7399800" cy="897600"/>
            </a:xfrm>
            <a:custGeom>
              <a:avLst/>
              <a:gdLst/>
              <a:ahLst/>
              <a:cxnLst/>
              <a:rect l="l" t="t" r="r" b="b"/>
              <a:pathLst>
                <a:path w="295992" h="35904" extrusionOk="0">
                  <a:moveTo>
                    <a:pt x="0" y="28012"/>
                  </a:moveTo>
                  <a:lnTo>
                    <a:pt x="4156" y="4266"/>
                  </a:lnTo>
                  <a:lnTo>
                    <a:pt x="295992" y="0"/>
                  </a:lnTo>
                  <a:lnTo>
                    <a:pt x="295185" y="35904"/>
                  </a:lnTo>
                  <a:close/>
                </a:path>
              </a:pathLst>
            </a:custGeom>
            <a:solidFill>
              <a:schemeClr val="lt2"/>
            </a:solidFill>
            <a:ln>
              <a:noFill/>
            </a:ln>
          </p:spPr>
        </p:sp>
        <p:sp>
          <p:nvSpPr>
            <p:cNvPr id="14" name="Google Shape;14;p2"/>
            <p:cNvSpPr/>
            <p:nvPr/>
          </p:nvSpPr>
          <p:spPr>
            <a:xfrm>
              <a:off x="6104750" y="-30200"/>
              <a:ext cx="3140475" cy="1122325"/>
            </a:xfrm>
            <a:custGeom>
              <a:avLst/>
              <a:gdLst/>
              <a:ahLst/>
              <a:cxnLst/>
              <a:rect l="l" t="t" r="r" b="b"/>
              <a:pathLst>
                <a:path w="125619" h="44893" extrusionOk="0">
                  <a:moveTo>
                    <a:pt x="125619" y="38853"/>
                  </a:moveTo>
                  <a:lnTo>
                    <a:pt x="0" y="44893"/>
                  </a:lnTo>
                  <a:lnTo>
                    <a:pt x="22547" y="0"/>
                  </a:lnTo>
                  <a:lnTo>
                    <a:pt x="123807" y="604"/>
                  </a:lnTo>
                  <a:close/>
                </a:path>
              </a:pathLst>
            </a:custGeom>
            <a:solidFill>
              <a:schemeClr val="dk1"/>
            </a:solidFill>
            <a:ln>
              <a:noFill/>
            </a:ln>
          </p:spPr>
        </p:sp>
      </p:grpSp>
      <p:sp>
        <p:nvSpPr>
          <p:cNvPr id="15" name="Google Shape;15;p2"/>
          <p:cNvSpPr txBox="1">
            <a:spLocks noGrp="1"/>
          </p:cNvSpPr>
          <p:nvPr>
            <p:ph type="ctrTitle"/>
          </p:nvPr>
        </p:nvSpPr>
        <p:spPr>
          <a:xfrm flipH="1">
            <a:off x="2633025" y="2101700"/>
            <a:ext cx="38367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solidFill>
                  <a:schemeClr val="dk1"/>
                </a:solidFill>
              </a:defRPr>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6" name="Google Shape;16;p2"/>
          <p:cNvSpPr txBox="1">
            <a:spLocks noGrp="1"/>
          </p:cNvSpPr>
          <p:nvPr>
            <p:ph type="subTitle" idx="1"/>
          </p:nvPr>
        </p:nvSpPr>
        <p:spPr>
          <a:xfrm flipH="1">
            <a:off x="2825938" y="3657100"/>
            <a:ext cx="34509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800"/>
              <a:buNone/>
              <a:defRPr sz="1600">
                <a:solidFill>
                  <a:schemeClr val="dk1"/>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67"/>
        <p:cNvGrpSpPr/>
        <p:nvPr/>
      </p:nvGrpSpPr>
      <p:grpSpPr>
        <a:xfrm>
          <a:off x="0" y="0"/>
          <a:ext cx="0" cy="0"/>
          <a:chOff x="0" y="0"/>
          <a:chExt cx="0" cy="0"/>
        </a:xfrm>
      </p:grpSpPr>
      <p:grpSp>
        <p:nvGrpSpPr>
          <p:cNvPr id="68" name="Google Shape;68;p13"/>
          <p:cNvGrpSpPr/>
          <p:nvPr/>
        </p:nvGrpSpPr>
        <p:grpSpPr>
          <a:xfrm>
            <a:off x="-80525" y="-35225"/>
            <a:ext cx="9325750" cy="5224025"/>
            <a:chOff x="-80525" y="-35225"/>
            <a:chExt cx="9325750" cy="5224025"/>
          </a:xfrm>
        </p:grpSpPr>
        <p:sp>
          <p:nvSpPr>
            <p:cNvPr id="69" name="Google Shape;69;p13"/>
            <p:cNvSpPr/>
            <p:nvPr/>
          </p:nvSpPr>
          <p:spPr>
            <a:xfrm>
              <a:off x="-55350" y="-35225"/>
              <a:ext cx="1726225" cy="1887300"/>
            </a:xfrm>
            <a:custGeom>
              <a:avLst/>
              <a:gdLst/>
              <a:ahLst/>
              <a:cxnLst/>
              <a:rect l="l" t="t" r="r" b="b"/>
              <a:pathLst>
                <a:path w="69049" h="75492" extrusionOk="0">
                  <a:moveTo>
                    <a:pt x="805" y="0"/>
                  </a:moveTo>
                  <a:lnTo>
                    <a:pt x="49119" y="604"/>
                  </a:lnTo>
                  <a:lnTo>
                    <a:pt x="69049" y="75492"/>
                  </a:lnTo>
                  <a:lnTo>
                    <a:pt x="0" y="67439"/>
                  </a:lnTo>
                  <a:close/>
                </a:path>
              </a:pathLst>
            </a:custGeom>
            <a:solidFill>
              <a:schemeClr val="lt1"/>
            </a:solidFill>
            <a:ln>
              <a:noFill/>
            </a:ln>
          </p:spPr>
        </p:sp>
        <p:sp>
          <p:nvSpPr>
            <p:cNvPr id="70" name="Google Shape;70;p13"/>
            <p:cNvSpPr/>
            <p:nvPr/>
          </p:nvSpPr>
          <p:spPr>
            <a:xfrm>
              <a:off x="-80525" y="2798225"/>
              <a:ext cx="1937625" cy="2390575"/>
            </a:xfrm>
            <a:custGeom>
              <a:avLst/>
              <a:gdLst/>
              <a:ahLst/>
              <a:cxnLst/>
              <a:rect l="l" t="t" r="r" b="b"/>
              <a:pathLst>
                <a:path w="77505" h="95623" extrusionOk="0">
                  <a:moveTo>
                    <a:pt x="1007" y="0"/>
                  </a:moveTo>
                  <a:lnTo>
                    <a:pt x="77505" y="17917"/>
                  </a:lnTo>
                  <a:lnTo>
                    <a:pt x="52542" y="95623"/>
                  </a:lnTo>
                  <a:lnTo>
                    <a:pt x="0" y="95623"/>
                  </a:lnTo>
                  <a:close/>
                </a:path>
              </a:pathLst>
            </a:custGeom>
            <a:solidFill>
              <a:schemeClr val="dk1"/>
            </a:solidFill>
            <a:ln>
              <a:noFill/>
            </a:ln>
          </p:spPr>
        </p:sp>
        <p:sp>
          <p:nvSpPr>
            <p:cNvPr id="71" name="Google Shape;71;p13"/>
            <p:cNvSpPr/>
            <p:nvPr/>
          </p:nvSpPr>
          <p:spPr>
            <a:xfrm>
              <a:off x="6346325" y="1169275"/>
              <a:ext cx="2803275" cy="4011125"/>
            </a:xfrm>
            <a:custGeom>
              <a:avLst/>
              <a:gdLst/>
              <a:ahLst/>
              <a:cxnLst/>
              <a:rect l="l" t="t" r="r" b="b"/>
              <a:pathLst>
                <a:path w="112131" h="160445" extrusionOk="0">
                  <a:moveTo>
                    <a:pt x="111929" y="0"/>
                  </a:moveTo>
                  <a:lnTo>
                    <a:pt x="50731" y="2416"/>
                  </a:lnTo>
                  <a:lnTo>
                    <a:pt x="0" y="160244"/>
                  </a:lnTo>
                  <a:lnTo>
                    <a:pt x="112131" y="160445"/>
                  </a:lnTo>
                  <a:close/>
                </a:path>
              </a:pathLst>
            </a:custGeom>
            <a:solidFill>
              <a:schemeClr val="lt1"/>
            </a:solidFill>
            <a:ln>
              <a:noFill/>
            </a:ln>
          </p:spPr>
        </p:sp>
        <p:sp>
          <p:nvSpPr>
            <p:cNvPr id="72" name="Google Shape;72;p13"/>
            <p:cNvSpPr/>
            <p:nvPr/>
          </p:nvSpPr>
          <p:spPr>
            <a:xfrm>
              <a:off x="1792950" y="3464300"/>
              <a:ext cx="7399800" cy="897600"/>
            </a:xfrm>
            <a:custGeom>
              <a:avLst/>
              <a:gdLst/>
              <a:ahLst/>
              <a:cxnLst/>
              <a:rect l="l" t="t" r="r" b="b"/>
              <a:pathLst>
                <a:path w="295992" h="35904" extrusionOk="0">
                  <a:moveTo>
                    <a:pt x="0" y="28012"/>
                  </a:moveTo>
                  <a:lnTo>
                    <a:pt x="4156" y="4266"/>
                  </a:lnTo>
                  <a:lnTo>
                    <a:pt x="295992" y="0"/>
                  </a:lnTo>
                  <a:lnTo>
                    <a:pt x="295185" y="35904"/>
                  </a:lnTo>
                  <a:close/>
                </a:path>
              </a:pathLst>
            </a:custGeom>
            <a:solidFill>
              <a:schemeClr val="lt2"/>
            </a:solidFill>
            <a:ln>
              <a:noFill/>
            </a:ln>
          </p:spPr>
        </p:sp>
        <p:sp>
          <p:nvSpPr>
            <p:cNvPr id="73" name="Google Shape;73;p13"/>
            <p:cNvSpPr/>
            <p:nvPr/>
          </p:nvSpPr>
          <p:spPr>
            <a:xfrm>
              <a:off x="6104750" y="-30200"/>
              <a:ext cx="3140475" cy="1122325"/>
            </a:xfrm>
            <a:custGeom>
              <a:avLst/>
              <a:gdLst/>
              <a:ahLst/>
              <a:cxnLst/>
              <a:rect l="l" t="t" r="r" b="b"/>
              <a:pathLst>
                <a:path w="125619" h="44893" extrusionOk="0">
                  <a:moveTo>
                    <a:pt x="125619" y="38853"/>
                  </a:moveTo>
                  <a:lnTo>
                    <a:pt x="0" y="44893"/>
                  </a:lnTo>
                  <a:lnTo>
                    <a:pt x="22547" y="0"/>
                  </a:lnTo>
                  <a:lnTo>
                    <a:pt x="123807" y="604"/>
                  </a:lnTo>
                  <a:close/>
                </a:path>
              </a:pathLst>
            </a:custGeom>
            <a:solidFill>
              <a:schemeClr val="dk1"/>
            </a:solidFill>
            <a:ln>
              <a:noFill/>
            </a:ln>
          </p:spPr>
        </p:sp>
      </p:grpSp>
      <p:grpSp>
        <p:nvGrpSpPr>
          <p:cNvPr id="74" name="Google Shape;74;p13"/>
          <p:cNvGrpSpPr/>
          <p:nvPr/>
        </p:nvGrpSpPr>
        <p:grpSpPr>
          <a:xfrm>
            <a:off x="9" y="540000"/>
            <a:ext cx="9036698" cy="4602619"/>
            <a:chOff x="9" y="540000"/>
            <a:chExt cx="9036698" cy="4602619"/>
          </a:xfrm>
        </p:grpSpPr>
        <p:grpSp>
          <p:nvGrpSpPr>
            <p:cNvPr id="75" name="Google Shape;75;p13"/>
            <p:cNvGrpSpPr/>
            <p:nvPr/>
          </p:nvGrpSpPr>
          <p:grpSpPr>
            <a:xfrm>
              <a:off x="2208000" y="1439625"/>
              <a:ext cx="1503414" cy="1150641"/>
              <a:chOff x="2208000" y="1439625"/>
              <a:chExt cx="1503414" cy="1150641"/>
            </a:xfrm>
          </p:grpSpPr>
          <p:sp>
            <p:nvSpPr>
              <p:cNvPr id="76" name="Google Shape;76;p13"/>
              <p:cNvSpPr/>
              <p:nvPr/>
            </p:nvSpPr>
            <p:spPr>
              <a:xfrm>
                <a:off x="2243623" y="1439625"/>
                <a:ext cx="870496" cy="800306"/>
              </a:xfrm>
              <a:custGeom>
                <a:avLst/>
                <a:gdLst/>
                <a:ahLst/>
                <a:cxnLst/>
                <a:rect l="l" t="t" r="r" b="b"/>
                <a:pathLst>
                  <a:path w="6500" h="5976" extrusionOk="0">
                    <a:moveTo>
                      <a:pt x="6429" y="1"/>
                    </a:moveTo>
                    <a:cubicBezTo>
                      <a:pt x="6423" y="1"/>
                      <a:pt x="6417" y="2"/>
                      <a:pt x="6411" y="3"/>
                    </a:cubicBezTo>
                    <a:cubicBezTo>
                      <a:pt x="5430" y="259"/>
                      <a:pt x="4604" y="1052"/>
                      <a:pt x="4303" y="2020"/>
                    </a:cubicBezTo>
                    <a:cubicBezTo>
                      <a:pt x="4224" y="2286"/>
                      <a:pt x="4178" y="2558"/>
                      <a:pt x="4135" y="2823"/>
                    </a:cubicBezTo>
                    <a:cubicBezTo>
                      <a:pt x="4089" y="3086"/>
                      <a:pt x="4047" y="3358"/>
                      <a:pt x="3964" y="3617"/>
                    </a:cubicBezTo>
                    <a:cubicBezTo>
                      <a:pt x="3732" y="4365"/>
                      <a:pt x="3174" y="5020"/>
                      <a:pt x="2437" y="5414"/>
                    </a:cubicBezTo>
                    <a:cubicBezTo>
                      <a:pt x="1911" y="5697"/>
                      <a:pt x="1300" y="5844"/>
                      <a:pt x="669" y="5844"/>
                    </a:cubicBezTo>
                    <a:cubicBezTo>
                      <a:pt x="474" y="5844"/>
                      <a:pt x="276" y="5830"/>
                      <a:pt x="79" y="5801"/>
                    </a:cubicBezTo>
                    <a:cubicBezTo>
                      <a:pt x="77" y="5801"/>
                      <a:pt x="75" y="5801"/>
                      <a:pt x="73" y="5801"/>
                    </a:cubicBezTo>
                    <a:cubicBezTo>
                      <a:pt x="39" y="5801"/>
                      <a:pt x="9" y="5826"/>
                      <a:pt x="6" y="5857"/>
                    </a:cubicBezTo>
                    <a:cubicBezTo>
                      <a:pt x="0" y="5892"/>
                      <a:pt x="26" y="5925"/>
                      <a:pt x="59" y="5932"/>
                    </a:cubicBezTo>
                    <a:cubicBezTo>
                      <a:pt x="262" y="5962"/>
                      <a:pt x="462" y="5975"/>
                      <a:pt x="663" y="5975"/>
                    </a:cubicBezTo>
                    <a:cubicBezTo>
                      <a:pt x="1318" y="5975"/>
                      <a:pt x="1954" y="5824"/>
                      <a:pt x="2499" y="5532"/>
                    </a:cubicBezTo>
                    <a:cubicBezTo>
                      <a:pt x="3266" y="5122"/>
                      <a:pt x="3843" y="4436"/>
                      <a:pt x="4089" y="3657"/>
                    </a:cubicBezTo>
                    <a:cubicBezTo>
                      <a:pt x="4174" y="3391"/>
                      <a:pt x="4217" y="3112"/>
                      <a:pt x="4263" y="2847"/>
                    </a:cubicBezTo>
                    <a:cubicBezTo>
                      <a:pt x="4306" y="2584"/>
                      <a:pt x="4348" y="2316"/>
                      <a:pt x="4427" y="2060"/>
                    </a:cubicBezTo>
                    <a:cubicBezTo>
                      <a:pt x="4716" y="1135"/>
                      <a:pt x="5506" y="377"/>
                      <a:pt x="6443" y="128"/>
                    </a:cubicBezTo>
                    <a:cubicBezTo>
                      <a:pt x="6479" y="118"/>
                      <a:pt x="6499" y="82"/>
                      <a:pt x="6490" y="49"/>
                    </a:cubicBezTo>
                    <a:cubicBezTo>
                      <a:pt x="6484" y="20"/>
                      <a:pt x="6458" y="1"/>
                      <a:pt x="6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2236927" y="1742019"/>
                <a:ext cx="810365" cy="646700"/>
              </a:xfrm>
              <a:custGeom>
                <a:avLst/>
                <a:gdLst/>
                <a:ahLst/>
                <a:cxnLst/>
                <a:rect l="l" t="t" r="r" b="b"/>
                <a:pathLst>
                  <a:path w="6051" h="4829" extrusionOk="0">
                    <a:moveTo>
                      <a:pt x="5973" y="0"/>
                    </a:moveTo>
                    <a:cubicBezTo>
                      <a:pt x="5963" y="0"/>
                      <a:pt x="5952" y="3"/>
                      <a:pt x="5942" y="8"/>
                    </a:cubicBezTo>
                    <a:cubicBezTo>
                      <a:pt x="5632" y="198"/>
                      <a:pt x="5372" y="526"/>
                      <a:pt x="5179" y="982"/>
                    </a:cubicBezTo>
                    <a:cubicBezTo>
                      <a:pt x="5096" y="1179"/>
                      <a:pt x="5028" y="1385"/>
                      <a:pt x="4963" y="1585"/>
                    </a:cubicBezTo>
                    <a:cubicBezTo>
                      <a:pt x="4904" y="1765"/>
                      <a:pt x="4841" y="1949"/>
                      <a:pt x="4769" y="2127"/>
                    </a:cubicBezTo>
                    <a:cubicBezTo>
                      <a:pt x="4408" y="3009"/>
                      <a:pt x="3719" y="3772"/>
                      <a:pt x="2880" y="4218"/>
                    </a:cubicBezTo>
                    <a:cubicBezTo>
                      <a:pt x="2285" y="4534"/>
                      <a:pt x="1601" y="4698"/>
                      <a:pt x="923" y="4698"/>
                    </a:cubicBezTo>
                    <a:cubicBezTo>
                      <a:pt x="641" y="4698"/>
                      <a:pt x="360" y="4670"/>
                      <a:pt x="86" y="4612"/>
                    </a:cubicBezTo>
                    <a:cubicBezTo>
                      <a:pt x="82" y="4611"/>
                      <a:pt x="78" y="4611"/>
                      <a:pt x="74" y="4611"/>
                    </a:cubicBezTo>
                    <a:cubicBezTo>
                      <a:pt x="45" y="4611"/>
                      <a:pt x="16" y="4630"/>
                      <a:pt x="11" y="4661"/>
                    </a:cubicBezTo>
                    <a:cubicBezTo>
                      <a:pt x="1" y="4697"/>
                      <a:pt x="24" y="4730"/>
                      <a:pt x="60" y="4740"/>
                    </a:cubicBezTo>
                    <a:cubicBezTo>
                      <a:pt x="342" y="4799"/>
                      <a:pt x="634" y="4828"/>
                      <a:pt x="922" y="4828"/>
                    </a:cubicBezTo>
                    <a:cubicBezTo>
                      <a:pt x="1624" y="4828"/>
                      <a:pt x="2326" y="4658"/>
                      <a:pt x="2939" y="4333"/>
                    </a:cubicBezTo>
                    <a:cubicBezTo>
                      <a:pt x="3808" y="3871"/>
                      <a:pt x="4520" y="3087"/>
                      <a:pt x="4890" y="2175"/>
                    </a:cubicBezTo>
                    <a:cubicBezTo>
                      <a:pt x="4966" y="1995"/>
                      <a:pt x="5025" y="1809"/>
                      <a:pt x="5087" y="1628"/>
                    </a:cubicBezTo>
                    <a:cubicBezTo>
                      <a:pt x="5149" y="1428"/>
                      <a:pt x="5218" y="1225"/>
                      <a:pt x="5300" y="1034"/>
                    </a:cubicBezTo>
                    <a:cubicBezTo>
                      <a:pt x="5484" y="601"/>
                      <a:pt x="5723" y="297"/>
                      <a:pt x="6009" y="120"/>
                    </a:cubicBezTo>
                    <a:cubicBezTo>
                      <a:pt x="6041" y="103"/>
                      <a:pt x="6051" y="61"/>
                      <a:pt x="6031" y="31"/>
                    </a:cubicBezTo>
                    <a:cubicBezTo>
                      <a:pt x="6018" y="11"/>
                      <a:pt x="5996" y="0"/>
                      <a:pt x="5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2208000" y="1460249"/>
                <a:ext cx="1503414" cy="1130017"/>
              </a:xfrm>
              <a:custGeom>
                <a:avLst/>
                <a:gdLst/>
                <a:ahLst/>
                <a:cxnLst/>
                <a:rect l="l" t="t" r="r" b="b"/>
                <a:pathLst>
                  <a:path w="11226" h="8438" extrusionOk="0">
                    <a:moveTo>
                      <a:pt x="11160" y="0"/>
                    </a:moveTo>
                    <a:cubicBezTo>
                      <a:pt x="10258" y="13"/>
                      <a:pt x="9409" y="240"/>
                      <a:pt x="8700" y="662"/>
                    </a:cubicBezTo>
                    <a:cubicBezTo>
                      <a:pt x="7929" y="1122"/>
                      <a:pt x="7346" y="1807"/>
                      <a:pt x="7054" y="2587"/>
                    </a:cubicBezTo>
                    <a:cubicBezTo>
                      <a:pt x="6952" y="2863"/>
                      <a:pt x="6883" y="3148"/>
                      <a:pt x="6818" y="3427"/>
                    </a:cubicBezTo>
                    <a:cubicBezTo>
                      <a:pt x="6795" y="3525"/>
                      <a:pt x="6772" y="3621"/>
                      <a:pt x="6749" y="3719"/>
                    </a:cubicBezTo>
                    <a:cubicBezTo>
                      <a:pt x="6431" y="4984"/>
                      <a:pt x="5890" y="6030"/>
                      <a:pt x="5146" y="6824"/>
                    </a:cubicBezTo>
                    <a:cubicBezTo>
                      <a:pt x="4293" y="7733"/>
                      <a:pt x="3168" y="8270"/>
                      <a:pt x="2060" y="8306"/>
                    </a:cubicBezTo>
                    <a:cubicBezTo>
                      <a:pt x="2024" y="8307"/>
                      <a:pt x="1988" y="8308"/>
                      <a:pt x="1951" y="8308"/>
                    </a:cubicBezTo>
                    <a:cubicBezTo>
                      <a:pt x="1393" y="8308"/>
                      <a:pt x="782" y="8189"/>
                      <a:pt x="95" y="7939"/>
                    </a:cubicBezTo>
                    <a:cubicBezTo>
                      <a:pt x="89" y="7937"/>
                      <a:pt x="83" y="7936"/>
                      <a:pt x="77" y="7936"/>
                    </a:cubicBezTo>
                    <a:cubicBezTo>
                      <a:pt x="49" y="7936"/>
                      <a:pt x="21" y="7952"/>
                      <a:pt x="10" y="7978"/>
                    </a:cubicBezTo>
                    <a:cubicBezTo>
                      <a:pt x="0" y="8014"/>
                      <a:pt x="17" y="8051"/>
                      <a:pt x="50" y="8064"/>
                    </a:cubicBezTo>
                    <a:cubicBezTo>
                      <a:pt x="752" y="8316"/>
                      <a:pt x="1371" y="8438"/>
                      <a:pt x="1945" y="8438"/>
                    </a:cubicBezTo>
                    <a:cubicBezTo>
                      <a:pt x="1984" y="8438"/>
                      <a:pt x="2024" y="8438"/>
                      <a:pt x="2063" y="8434"/>
                    </a:cubicBezTo>
                    <a:cubicBezTo>
                      <a:pt x="3207" y="8402"/>
                      <a:pt x="4365" y="7848"/>
                      <a:pt x="5241" y="6913"/>
                    </a:cubicBezTo>
                    <a:cubicBezTo>
                      <a:pt x="6001" y="6103"/>
                      <a:pt x="6552" y="5040"/>
                      <a:pt x="6874" y="3748"/>
                    </a:cubicBezTo>
                    <a:cubicBezTo>
                      <a:pt x="6900" y="3653"/>
                      <a:pt x="6923" y="3555"/>
                      <a:pt x="6945" y="3456"/>
                    </a:cubicBezTo>
                    <a:cubicBezTo>
                      <a:pt x="7008" y="3181"/>
                      <a:pt x="7077" y="2899"/>
                      <a:pt x="7175" y="2634"/>
                    </a:cubicBezTo>
                    <a:cubicBezTo>
                      <a:pt x="7457" y="1879"/>
                      <a:pt x="8024" y="1217"/>
                      <a:pt x="8769" y="774"/>
                    </a:cubicBezTo>
                    <a:cubicBezTo>
                      <a:pt x="9454" y="364"/>
                      <a:pt x="10281" y="141"/>
                      <a:pt x="11160" y="131"/>
                    </a:cubicBezTo>
                    <a:cubicBezTo>
                      <a:pt x="11195" y="131"/>
                      <a:pt x="11225" y="102"/>
                      <a:pt x="11225" y="66"/>
                    </a:cubicBezTo>
                    <a:cubicBezTo>
                      <a:pt x="11225" y="30"/>
                      <a:pt x="11195" y="0"/>
                      <a:pt x="1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3"/>
            <p:cNvGrpSpPr/>
            <p:nvPr/>
          </p:nvGrpSpPr>
          <p:grpSpPr>
            <a:xfrm>
              <a:off x="59794" y="4506746"/>
              <a:ext cx="1244640" cy="635873"/>
              <a:chOff x="59794" y="4506746"/>
              <a:chExt cx="1244640" cy="635873"/>
            </a:xfrm>
          </p:grpSpPr>
          <p:sp>
            <p:nvSpPr>
              <p:cNvPr id="80" name="Google Shape;80;p13"/>
              <p:cNvSpPr/>
              <p:nvPr/>
            </p:nvSpPr>
            <p:spPr>
              <a:xfrm>
                <a:off x="1061830" y="4676914"/>
                <a:ext cx="242605" cy="461849"/>
              </a:xfrm>
              <a:custGeom>
                <a:avLst/>
                <a:gdLst/>
                <a:ahLst/>
                <a:cxnLst/>
                <a:rect l="l" t="t" r="r" b="b"/>
                <a:pathLst>
                  <a:path w="2264" h="4310" extrusionOk="0">
                    <a:moveTo>
                      <a:pt x="1162" y="0"/>
                    </a:moveTo>
                    <a:lnTo>
                      <a:pt x="1" y="4309"/>
                    </a:lnTo>
                    <a:lnTo>
                      <a:pt x="1171" y="4309"/>
                    </a:lnTo>
                    <a:lnTo>
                      <a:pt x="2264" y="171"/>
                    </a:lnTo>
                    <a:lnTo>
                      <a:pt x="1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884054" y="4676914"/>
                <a:ext cx="232103" cy="461849"/>
              </a:xfrm>
              <a:custGeom>
                <a:avLst/>
                <a:gdLst/>
                <a:ahLst/>
                <a:cxnLst/>
                <a:rect l="l" t="t" r="r" b="b"/>
                <a:pathLst>
                  <a:path w="2166" h="4310" extrusionOk="0">
                    <a:moveTo>
                      <a:pt x="958" y="0"/>
                    </a:moveTo>
                    <a:lnTo>
                      <a:pt x="1" y="4309"/>
                    </a:lnTo>
                    <a:lnTo>
                      <a:pt x="1079" y="4309"/>
                    </a:lnTo>
                    <a:lnTo>
                      <a:pt x="2165" y="191"/>
                    </a:lnTo>
                    <a:lnTo>
                      <a:pt x="9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686241" y="4615405"/>
                <a:ext cx="214101" cy="523357"/>
              </a:xfrm>
              <a:custGeom>
                <a:avLst/>
                <a:gdLst/>
                <a:ahLst/>
                <a:cxnLst/>
                <a:rect l="l" t="t" r="r" b="b"/>
                <a:pathLst>
                  <a:path w="1998" h="4884" extrusionOk="0">
                    <a:moveTo>
                      <a:pt x="1086" y="1"/>
                    </a:moveTo>
                    <a:lnTo>
                      <a:pt x="1" y="4883"/>
                    </a:lnTo>
                    <a:lnTo>
                      <a:pt x="811" y="4883"/>
                    </a:lnTo>
                    <a:cubicBezTo>
                      <a:pt x="1240" y="3141"/>
                      <a:pt x="1997" y="128"/>
                      <a:pt x="1997" y="128"/>
                    </a:cubicBezTo>
                    <a:lnTo>
                      <a:pt x="10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477497" y="4676914"/>
                <a:ext cx="222888" cy="461849"/>
              </a:xfrm>
              <a:custGeom>
                <a:avLst/>
                <a:gdLst/>
                <a:ahLst/>
                <a:cxnLst/>
                <a:rect l="l" t="t" r="r" b="b"/>
                <a:pathLst>
                  <a:path w="2080" h="4310" extrusionOk="0">
                    <a:moveTo>
                      <a:pt x="1001" y="0"/>
                    </a:moveTo>
                    <a:lnTo>
                      <a:pt x="1" y="4309"/>
                    </a:lnTo>
                    <a:lnTo>
                      <a:pt x="965" y="4309"/>
                    </a:lnTo>
                    <a:lnTo>
                      <a:pt x="2079" y="128"/>
                    </a:ln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267681" y="4647338"/>
                <a:ext cx="201242" cy="491424"/>
              </a:xfrm>
              <a:custGeom>
                <a:avLst/>
                <a:gdLst/>
                <a:ahLst/>
                <a:cxnLst/>
                <a:rect l="l" t="t" r="r" b="b"/>
                <a:pathLst>
                  <a:path w="1878" h="4586" extrusionOk="0">
                    <a:moveTo>
                      <a:pt x="837" y="1"/>
                    </a:moveTo>
                    <a:lnTo>
                      <a:pt x="1" y="4585"/>
                    </a:lnTo>
                    <a:lnTo>
                      <a:pt x="945" y="4585"/>
                    </a:lnTo>
                    <a:lnTo>
                      <a:pt x="1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59794" y="4602010"/>
                <a:ext cx="197813" cy="536752"/>
              </a:xfrm>
              <a:custGeom>
                <a:avLst/>
                <a:gdLst/>
                <a:ahLst/>
                <a:cxnLst/>
                <a:rect l="l" t="t" r="r" b="b"/>
                <a:pathLst>
                  <a:path w="1846" h="5009" extrusionOk="0">
                    <a:moveTo>
                      <a:pt x="977" y="0"/>
                    </a:moveTo>
                    <a:lnTo>
                      <a:pt x="0" y="5008"/>
                    </a:lnTo>
                    <a:lnTo>
                      <a:pt x="889" y="5008"/>
                    </a:lnTo>
                    <a:lnTo>
                      <a:pt x="1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421989" y="4506746"/>
                <a:ext cx="137912" cy="635873"/>
              </a:xfrm>
              <a:custGeom>
                <a:avLst/>
                <a:gdLst/>
                <a:ahLst/>
                <a:cxnLst/>
                <a:rect l="l" t="t" r="r" b="b"/>
                <a:pathLst>
                  <a:path w="1287" h="5934" extrusionOk="0">
                    <a:moveTo>
                      <a:pt x="1246" y="0"/>
                    </a:moveTo>
                    <a:cubicBezTo>
                      <a:pt x="1229" y="0"/>
                      <a:pt x="1213" y="11"/>
                      <a:pt x="1211" y="31"/>
                    </a:cubicBezTo>
                    <a:lnTo>
                      <a:pt x="4" y="5887"/>
                    </a:lnTo>
                    <a:cubicBezTo>
                      <a:pt x="0" y="5910"/>
                      <a:pt x="14" y="5930"/>
                      <a:pt x="33" y="5933"/>
                    </a:cubicBezTo>
                    <a:lnTo>
                      <a:pt x="40" y="5933"/>
                    </a:lnTo>
                    <a:cubicBezTo>
                      <a:pt x="56" y="5933"/>
                      <a:pt x="73" y="5920"/>
                      <a:pt x="76" y="5903"/>
                    </a:cubicBezTo>
                    <a:lnTo>
                      <a:pt x="1283" y="43"/>
                    </a:lnTo>
                    <a:cubicBezTo>
                      <a:pt x="1286" y="24"/>
                      <a:pt x="1273" y="4"/>
                      <a:pt x="1253" y="1"/>
                    </a:cubicBezTo>
                    <a:cubicBezTo>
                      <a:pt x="1251" y="0"/>
                      <a:pt x="1248" y="0"/>
                      <a:pt x="1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202315" y="4546502"/>
                <a:ext cx="124838" cy="596117"/>
              </a:xfrm>
              <a:custGeom>
                <a:avLst/>
                <a:gdLst/>
                <a:ahLst/>
                <a:cxnLst/>
                <a:rect l="l" t="t" r="r" b="b"/>
                <a:pathLst>
                  <a:path w="1165" h="5563" extrusionOk="0">
                    <a:moveTo>
                      <a:pt x="1127" y="0"/>
                    </a:moveTo>
                    <a:cubicBezTo>
                      <a:pt x="1109" y="0"/>
                      <a:pt x="1093" y="13"/>
                      <a:pt x="1090" y="30"/>
                    </a:cubicBezTo>
                    <a:lnTo>
                      <a:pt x="4" y="5520"/>
                    </a:lnTo>
                    <a:cubicBezTo>
                      <a:pt x="1" y="5539"/>
                      <a:pt x="14" y="5559"/>
                      <a:pt x="34" y="5562"/>
                    </a:cubicBezTo>
                    <a:lnTo>
                      <a:pt x="40" y="5562"/>
                    </a:lnTo>
                    <a:cubicBezTo>
                      <a:pt x="57" y="5562"/>
                      <a:pt x="73" y="5549"/>
                      <a:pt x="76" y="5532"/>
                    </a:cubicBezTo>
                    <a:lnTo>
                      <a:pt x="1162" y="46"/>
                    </a:lnTo>
                    <a:cubicBezTo>
                      <a:pt x="1165" y="26"/>
                      <a:pt x="1152" y="7"/>
                      <a:pt x="1133" y="1"/>
                    </a:cubicBezTo>
                    <a:cubicBezTo>
                      <a:pt x="1131" y="0"/>
                      <a:pt x="1129" y="0"/>
                      <a:pt x="1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1234783" y="4537179"/>
                <a:ext cx="59472" cy="186561"/>
              </a:xfrm>
              <a:custGeom>
                <a:avLst/>
                <a:gdLst/>
                <a:ahLst/>
                <a:cxnLst/>
                <a:rect l="l" t="t" r="r" b="b"/>
                <a:pathLst>
                  <a:path w="555" h="1741" extrusionOk="0">
                    <a:moveTo>
                      <a:pt x="510" y="1"/>
                    </a:moveTo>
                    <a:cubicBezTo>
                      <a:pt x="495" y="1"/>
                      <a:pt x="481" y="12"/>
                      <a:pt x="476" y="29"/>
                    </a:cubicBezTo>
                    <a:lnTo>
                      <a:pt x="7" y="1695"/>
                    </a:lnTo>
                    <a:cubicBezTo>
                      <a:pt x="0" y="1714"/>
                      <a:pt x="10" y="1734"/>
                      <a:pt x="29" y="1740"/>
                    </a:cubicBezTo>
                    <a:lnTo>
                      <a:pt x="40" y="1740"/>
                    </a:lnTo>
                    <a:cubicBezTo>
                      <a:pt x="56" y="1740"/>
                      <a:pt x="73" y="1731"/>
                      <a:pt x="76" y="1714"/>
                    </a:cubicBezTo>
                    <a:lnTo>
                      <a:pt x="548" y="48"/>
                    </a:lnTo>
                    <a:cubicBezTo>
                      <a:pt x="554" y="29"/>
                      <a:pt x="541" y="9"/>
                      <a:pt x="521" y="3"/>
                    </a:cubicBezTo>
                    <a:cubicBezTo>
                      <a:pt x="518" y="1"/>
                      <a:pt x="514" y="1"/>
                      <a:pt x="5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20081" y="4569005"/>
                <a:ext cx="143805" cy="573614"/>
              </a:xfrm>
              <a:custGeom>
                <a:avLst/>
                <a:gdLst/>
                <a:ahLst/>
                <a:cxnLst/>
                <a:rect l="l" t="t" r="r" b="b"/>
                <a:pathLst>
                  <a:path w="1342" h="5353" extrusionOk="0">
                    <a:moveTo>
                      <a:pt x="1302" y="0"/>
                    </a:moveTo>
                    <a:cubicBezTo>
                      <a:pt x="1285" y="0"/>
                      <a:pt x="1270" y="9"/>
                      <a:pt x="1267" y="27"/>
                    </a:cubicBezTo>
                    <a:lnTo>
                      <a:pt x="4" y="5306"/>
                    </a:lnTo>
                    <a:cubicBezTo>
                      <a:pt x="1" y="5325"/>
                      <a:pt x="14" y="5345"/>
                      <a:pt x="34" y="5352"/>
                    </a:cubicBezTo>
                    <a:lnTo>
                      <a:pt x="40" y="5352"/>
                    </a:lnTo>
                    <a:cubicBezTo>
                      <a:pt x="60" y="5352"/>
                      <a:pt x="73" y="5339"/>
                      <a:pt x="76" y="5322"/>
                    </a:cubicBezTo>
                    <a:lnTo>
                      <a:pt x="1339" y="46"/>
                    </a:lnTo>
                    <a:cubicBezTo>
                      <a:pt x="1342" y="27"/>
                      <a:pt x="1332" y="4"/>
                      <a:pt x="1309" y="1"/>
                    </a:cubicBezTo>
                    <a:cubicBezTo>
                      <a:pt x="1307" y="0"/>
                      <a:pt x="1304"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3"/>
            <p:cNvSpPr/>
            <p:nvPr/>
          </p:nvSpPr>
          <p:spPr>
            <a:xfrm>
              <a:off x="6369036" y="4204085"/>
              <a:ext cx="199598" cy="302669"/>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rgbClr val="EFEB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13"/>
            <p:cNvGrpSpPr/>
            <p:nvPr/>
          </p:nvGrpSpPr>
          <p:grpSpPr>
            <a:xfrm>
              <a:off x="8299450" y="1058852"/>
              <a:ext cx="737257" cy="1531411"/>
              <a:chOff x="6201425" y="730625"/>
              <a:chExt cx="145775" cy="302800"/>
            </a:xfrm>
          </p:grpSpPr>
          <p:sp>
            <p:nvSpPr>
              <p:cNvPr id="92" name="Google Shape;92;p13"/>
              <p:cNvSpPr/>
              <p:nvPr/>
            </p:nvSpPr>
            <p:spPr>
              <a:xfrm>
                <a:off x="6238575" y="730625"/>
                <a:ext cx="103325" cy="299425"/>
              </a:xfrm>
              <a:custGeom>
                <a:avLst/>
                <a:gdLst/>
                <a:ahLst/>
                <a:cxnLst/>
                <a:rect l="l" t="t" r="r" b="b"/>
                <a:pathLst>
                  <a:path w="4133" h="11977" extrusionOk="0">
                    <a:moveTo>
                      <a:pt x="2935" y="1"/>
                    </a:moveTo>
                    <a:lnTo>
                      <a:pt x="1" y="11977"/>
                    </a:lnTo>
                    <a:lnTo>
                      <a:pt x="1689" y="11948"/>
                    </a:lnTo>
                    <a:lnTo>
                      <a:pt x="4132" y="293"/>
                    </a:lnTo>
                    <a:lnTo>
                      <a:pt x="2935" y="1"/>
                    </a:ln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248725" y="938275"/>
                <a:ext cx="61275" cy="13500"/>
              </a:xfrm>
              <a:custGeom>
                <a:avLst/>
                <a:gdLst/>
                <a:ahLst/>
                <a:cxnLst/>
                <a:rect l="l" t="t" r="r" b="b"/>
                <a:pathLst>
                  <a:path w="2451" h="540" extrusionOk="0">
                    <a:moveTo>
                      <a:pt x="137" y="0"/>
                    </a:moveTo>
                    <a:cubicBezTo>
                      <a:pt x="72" y="0"/>
                      <a:pt x="16" y="50"/>
                      <a:pt x="8" y="113"/>
                    </a:cubicBezTo>
                    <a:cubicBezTo>
                      <a:pt x="1" y="185"/>
                      <a:pt x="50" y="250"/>
                      <a:pt x="122" y="261"/>
                    </a:cubicBezTo>
                    <a:lnTo>
                      <a:pt x="2296" y="539"/>
                    </a:lnTo>
                    <a:lnTo>
                      <a:pt x="2313" y="539"/>
                    </a:lnTo>
                    <a:cubicBezTo>
                      <a:pt x="2378" y="539"/>
                      <a:pt x="2434" y="494"/>
                      <a:pt x="2440" y="427"/>
                    </a:cubicBezTo>
                    <a:cubicBezTo>
                      <a:pt x="2451" y="356"/>
                      <a:pt x="2401" y="290"/>
                      <a:pt x="2329" y="283"/>
                    </a:cubicBezTo>
                    <a:lnTo>
                      <a:pt x="155" y="2"/>
                    </a:lnTo>
                    <a:cubicBezTo>
                      <a:pt x="149" y="1"/>
                      <a:pt x="143"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251275" y="903125"/>
                <a:ext cx="65700" cy="20850"/>
              </a:xfrm>
              <a:custGeom>
                <a:avLst/>
                <a:gdLst/>
                <a:ahLst/>
                <a:cxnLst/>
                <a:rect l="l" t="t" r="r" b="b"/>
                <a:pathLst>
                  <a:path w="2628" h="834" extrusionOk="0">
                    <a:moveTo>
                      <a:pt x="145" y="0"/>
                    </a:moveTo>
                    <a:cubicBezTo>
                      <a:pt x="87" y="0"/>
                      <a:pt x="33" y="40"/>
                      <a:pt x="17" y="99"/>
                    </a:cubicBezTo>
                    <a:cubicBezTo>
                      <a:pt x="0" y="168"/>
                      <a:pt x="43" y="237"/>
                      <a:pt x="112" y="256"/>
                    </a:cubicBezTo>
                    <a:lnTo>
                      <a:pt x="2453" y="827"/>
                    </a:lnTo>
                    <a:cubicBezTo>
                      <a:pt x="2463" y="830"/>
                      <a:pt x="2473" y="833"/>
                      <a:pt x="2483" y="833"/>
                    </a:cubicBezTo>
                    <a:cubicBezTo>
                      <a:pt x="2542" y="833"/>
                      <a:pt x="2594" y="794"/>
                      <a:pt x="2611" y="735"/>
                    </a:cubicBezTo>
                    <a:cubicBezTo>
                      <a:pt x="2627" y="663"/>
                      <a:pt x="2585" y="594"/>
                      <a:pt x="2515" y="577"/>
                    </a:cubicBezTo>
                    <a:lnTo>
                      <a:pt x="174" y="4"/>
                    </a:lnTo>
                    <a:cubicBezTo>
                      <a:pt x="164" y="1"/>
                      <a:pt x="15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260525" y="876725"/>
                <a:ext cx="57350" cy="19375"/>
              </a:xfrm>
              <a:custGeom>
                <a:avLst/>
                <a:gdLst/>
                <a:ahLst/>
                <a:cxnLst/>
                <a:rect l="l" t="t" r="r" b="b"/>
                <a:pathLst>
                  <a:path w="2294" h="775" extrusionOk="0">
                    <a:moveTo>
                      <a:pt x="63" y="0"/>
                    </a:moveTo>
                    <a:lnTo>
                      <a:pt x="1" y="253"/>
                    </a:lnTo>
                    <a:cubicBezTo>
                      <a:pt x="1" y="253"/>
                      <a:pt x="2064" y="758"/>
                      <a:pt x="2119" y="772"/>
                    </a:cubicBezTo>
                    <a:cubicBezTo>
                      <a:pt x="2129" y="775"/>
                      <a:pt x="2139" y="775"/>
                      <a:pt x="2148" y="775"/>
                    </a:cubicBezTo>
                    <a:cubicBezTo>
                      <a:pt x="2208" y="775"/>
                      <a:pt x="2260" y="735"/>
                      <a:pt x="2277" y="676"/>
                    </a:cubicBezTo>
                    <a:cubicBezTo>
                      <a:pt x="2293" y="607"/>
                      <a:pt x="2251" y="539"/>
                      <a:pt x="2182" y="519"/>
                    </a:cubicBezTo>
                    <a:cubicBezTo>
                      <a:pt x="2126" y="506"/>
                      <a:pt x="63" y="0"/>
                      <a:pt x="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60225" y="848475"/>
                <a:ext cx="63475" cy="23950"/>
              </a:xfrm>
              <a:custGeom>
                <a:avLst/>
                <a:gdLst/>
                <a:ahLst/>
                <a:cxnLst/>
                <a:rect l="l" t="t" r="r" b="b"/>
                <a:pathLst>
                  <a:path w="2539" h="958" extrusionOk="0">
                    <a:moveTo>
                      <a:pt x="146" y="0"/>
                    </a:moveTo>
                    <a:cubicBezTo>
                      <a:pt x="90" y="0"/>
                      <a:pt x="39" y="35"/>
                      <a:pt x="20" y="92"/>
                    </a:cubicBezTo>
                    <a:cubicBezTo>
                      <a:pt x="0" y="160"/>
                      <a:pt x="40" y="232"/>
                      <a:pt x="105" y="252"/>
                    </a:cubicBezTo>
                    <a:cubicBezTo>
                      <a:pt x="472" y="367"/>
                      <a:pt x="2305" y="941"/>
                      <a:pt x="2364" y="953"/>
                    </a:cubicBezTo>
                    <a:cubicBezTo>
                      <a:pt x="2374" y="957"/>
                      <a:pt x="2384" y="957"/>
                      <a:pt x="2393" y="957"/>
                    </a:cubicBezTo>
                    <a:cubicBezTo>
                      <a:pt x="2452" y="957"/>
                      <a:pt x="2505" y="921"/>
                      <a:pt x="2519" y="862"/>
                    </a:cubicBezTo>
                    <a:cubicBezTo>
                      <a:pt x="2538" y="793"/>
                      <a:pt x="2495" y="721"/>
                      <a:pt x="2427" y="705"/>
                    </a:cubicBezTo>
                    <a:cubicBezTo>
                      <a:pt x="2364" y="688"/>
                      <a:pt x="1052" y="278"/>
                      <a:pt x="184" y="6"/>
                    </a:cubicBezTo>
                    <a:cubicBezTo>
                      <a:pt x="171" y="2"/>
                      <a:pt x="158"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64400" y="832450"/>
                <a:ext cx="66075" cy="12175"/>
              </a:xfrm>
              <a:custGeom>
                <a:avLst/>
                <a:gdLst/>
                <a:ahLst/>
                <a:cxnLst/>
                <a:rect l="l" t="t" r="r" b="b"/>
                <a:pathLst>
                  <a:path w="2643" h="487" extrusionOk="0">
                    <a:moveTo>
                      <a:pt x="136" y="0"/>
                    </a:moveTo>
                    <a:cubicBezTo>
                      <a:pt x="66" y="0"/>
                      <a:pt x="13" y="51"/>
                      <a:pt x="6" y="119"/>
                    </a:cubicBezTo>
                    <a:cubicBezTo>
                      <a:pt x="0" y="191"/>
                      <a:pt x="53" y="253"/>
                      <a:pt x="121" y="260"/>
                    </a:cubicBezTo>
                    <a:cubicBezTo>
                      <a:pt x="1014" y="339"/>
                      <a:pt x="2371" y="463"/>
                      <a:pt x="2473" y="483"/>
                    </a:cubicBezTo>
                    <a:cubicBezTo>
                      <a:pt x="2479" y="486"/>
                      <a:pt x="2489" y="486"/>
                      <a:pt x="2499" y="486"/>
                    </a:cubicBezTo>
                    <a:cubicBezTo>
                      <a:pt x="2558" y="486"/>
                      <a:pt x="2611" y="447"/>
                      <a:pt x="2627" y="388"/>
                    </a:cubicBezTo>
                    <a:cubicBezTo>
                      <a:pt x="2643" y="319"/>
                      <a:pt x="2600" y="250"/>
                      <a:pt x="2532" y="230"/>
                    </a:cubicBezTo>
                    <a:cubicBezTo>
                      <a:pt x="2446" y="211"/>
                      <a:pt x="837" y="64"/>
                      <a:pt x="148" y="1"/>
                    </a:cubicBezTo>
                    <a:cubicBezTo>
                      <a:pt x="144" y="0"/>
                      <a:pt x="140"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275700" y="803525"/>
                <a:ext cx="60125" cy="19450"/>
              </a:xfrm>
              <a:custGeom>
                <a:avLst/>
                <a:gdLst/>
                <a:ahLst/>
                <a:cxnLst/>
                <a:rect l="l" t="t" r="r" b="b"/>
                <a:pathLst>
                  <a:path w="2405" h="778" extrusionOk="0">
                    <a:moveTo>
                      <a:pt x="144" y="0"/>
                    </a:moveTo>
                    <a:cubicBezTo>
                      <a:pt x="86" y="0"/>
                      <a:pt x="31" y="40"/>
                      <a:pt x="17" y="99"/>
                    </a:cubicBezTo>
                    <a:cubicBezTo>
                      <a:pt x="1" y="168"/>
                      <a:pt x="43" y="240"/>
                      <a:pt x="112" y="257"/>
                    </a:cubicBezTo>
                    <a:lnTo>
                      <a:pt x="2230" y="774"/>
                    </a:lnTo>
                    <a:cubicBezTo>
                      <a:pt x="2240" y="778"/>
                      <a:pt x="2250" y="778"/>
                      <a:pt x="2260" y="778"/>
                    </a:cubicBezTo>
                    <a:cubicBezTo>
                      <a:pt x="2319" y="778"/>
                      <a:pt x="2372" y="738"/>
                      <a:pt x="2384" y="679"/>
                    </a:cubicBezTo>
                    <a:cubicBezTo>
                      <a:pt x="2404" y="611"/>
                      <a:pt x="2362" y="541"/>
                      <a:pt x="2289" y="525"/>
                    </a:cubicBezTo>
                    <a:lnTo>
                      <a:pt x="174" y="4"/>
                    </a:lnTo>
                    <a:cubicBezTo>
                      <a:pt x="164" y="1"/>
                      <a:pt x="154"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6277425" y="778675"/>
                <a:ext cx="64300" cy="20525"/>
              </a:xfrm>
              <a:custGeom>
                <a:avLst/>
                <a:gdLst/>
                <a:ahLst/>
                <a:cxnLst/>
                <a:rect l="l" t="t" r="r" b="b"/>
                <a:pathLst>
                  <a:path w="2572" h="821" extrusionOk="0">
                    <a:moveTo>
                      <a:pt x="138" y="1"/>
                    </a:moveTo>
                    <a:cubicBezTo>
                      <a:pt x="78" y="1"/>
                      <a:pt x="25" y="44"/>
                      <a:pt x="13" y="105"/>
                    </a:cubicBezTo>
                    <a:cubicBezTo>
                      <a:pt x="1" y="175"/>
                      <a:pt x="43" y="243"/>
                      <a:pt x="115" y="257"/>
                    </a:cubicBezTo>
                    <a:cubicBezTo>
                      <a:pt x="1118" y="464"/>
                      <a:pt x="2227" y="722"/>
                      <a:pt x="2352" y="798"/>
                    </a:cubicBezTo>
                    <a:cubicBezTo>
                      <a:pt x="2371" y="811"/>
                      <a:pt x="2397" y="821"/>
                      <a:pt x="2424" y="821"/>
                    </a:cubicBezTo>
                    <a:cubicBezTo>
                      <a:pt x="2466" y="821"/>
                      <a:pt x="2506" y="801"/>
                      <a:pt x="2529" y="765"/>
                    </a:cubicBezTo>
                    <a:cubicBezTo>
                      <a:pt x="2571" y="706"/>
                      <a:pt x="2559" y="627"/>
                      <a:pt x="2500" y="585"/>
                    </a:cubicBezTo>
                    <a:cubicBezTo>
                      <a:pt x="2315" y="453"/>
                      <a:pt x="666" y="105"/>
                      <a:pt x="168" y="4"/>
                    </a:cubicBezTo>
                    <a:cubicBezTo>
                      <a:pt x="158" y="2"/>
                      <a:pt x="148"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6287100" y="756875"/>
                <a:ext cx="60100" cy="19450"/>
              </a:xfrm>
              <a:custGeom>
                <a:avLst/>
                <a:gdLst/>
                <a:ahLst/>
                <a:cxnLst/>
                <a:rect l="l" t="t" r="r" b="b"/>
                <a:pathLst>
                  <a:path w="2404" h="778" extrusionOk="0">
                    <a:moveTo>
                      <a:pt x="144" y="0"/>
                    </a:moveTo>
                    <a:cubicBezTo>
                      <a:pt x="87" y="0"/>
                      <a:pt x="34" y="40"/>
                      <a:pt x="20" y="99"/>
                    </a:cubicBezTo>
                    <a:cubicBezTo>
                      <a:pt x="0" y="168"/>
                      <a:pt x="43" y="240"/>
                      <a:pt x="115" y="257"/>
                    </a:cubicBezTo>
                    <a:lnTo>
                      <a:pt x="2231" y="774"/>
                    </a:lnTo>
                    <a:cubicBezTo>
                      <a:pt x="2240" y="778"/>
                      <a:pt x="2250" y="778"/>
                      <a:pt x="2260" y="778"/>
                    </a:cubicBezTo>
                    <a:cubicBezTo>
                      <a:pt x="2319" y="778"/>
                      <a:pt x="2371" y="738"/>
                      <a:pt x="2388" y="679"/>
                    </a:cubicBezTo>
                    <a:cubicBezTo>
                      <a:pt x="2404" y="611"/>
                      <a:pt x="2361" y="541"/>
                      <a:pt x="2293" y="522"/>
                    </a:cubicBezTo>
                    <a:lnTo>
                      <a:pt x="174" y="4"/>
                    </a:lnTo>
                    <a:cubicBezTo>
                      <a:pt x="164" y="2"/>
                      <a:pt x="154"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6208225" y="1011175"/>
                <a:ext cx="44650" cy="8225"/>
              </a:xfrm>
              <a:custGeom>
                <a:avLst/>
                <a:gdLst/>
                <a:ahLst/>
                <a:cxnLst/>
                <a:rect l="l" t="t" r="r" b="b"/>
                <a:pathLst>
                  <a:path w="1786" h="329" extrusionOk="0">
                    <a:moveTo>
                      <a:pt x="1686" y="1"/>
                    </a:moveTo>
                    <a:cubicBezTo>
                      <a:pt x="1684" y="1"/>
                      <a:pt x="1682" y="1"/>
                      <a:pt x="1680" y="1"/>
                    </a:cubicBezTo>
                    <a:lnTo>
                      <a:pt x="89" y="142"/>
                    </a:lnTo>
                    <a:cubicBezTo>
                      <a:pt x="40" y="148"/>
                      <a:pt x="1" y="190"/>
                      <a:pt x="7" y="243"/>
                    </a:cubicBezTo>
                    <a:cubicBezTo>
                      <a:pt x="10" y="293"/>
                      <a:pt x="50" y="328"/>
                      <a:pt x="99" y="328"/>
                    </a:cubicBezTo>
                    <a:lnTo>
                      <a:pt x="106" y="328"/>
                    </a:lnTo>
                    <a:lnTo>
                      <a:pt x="1696" y="187"/>
                    </a:lnTo>
                    <a:cubicBezTo>
                      <a:pt x="1749" y="181"/>
                      <a:pt x="1785" y="138"/>
                      <a:pt x="1781" y="86"/>
                    </a:cubicBezTo>
                    <a:cubicBezTo>
                      <a:pt x="1778" y="35"/>
                      <a:pt x="1736" y="1"/>
                      <a:pt x="1686"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6275125" y="1008000"/>
                <a:ext cx="36850" cy="22300"/>
              </a:xfrm>
              <a:custGeom>
                <a:avLst/>
                <a:gdLst/>
                <a:ahLst/>
                <a:cxnLst/>
                <a:rect l="l" t="t" r="r" b="b"/>
                <a:pathLst>
                  <a:path w="1474" h="892" extrusionOk="0">
                    <a:moveTo>
                      <a:pt x="105" y="0"/>
                    </a:moveTo>
                    <a:cubicBezTo>
                      <a:pt x="73" y="0"/>
                      <a:pt x="42" y="18"/>
                      <a:pt x="27" y="49"/>
                    </a:cubicBezTo>
                    <a:cubicBezTo>
                      <a:pt x="1" y="95"/>
                      <a:pt x="17" y="151"/>
                      <a:pt x="63" y="173"/>
                    </a:cubicBezTo>
                    <a:lnTo>
                      <a:pt x="1322" y="879"/>
                    </a:lnTo>
                    <a:cubicBezTo>
                      <a:pt x="1335" y="885"/>
                      <a:pt x="1352" y="892"/>
                      <a:pt x="1365" y="892"/>
                    </a:cubicBezTo>
                    <a:cubicBezTo>
                      <a:pt x="1398" y="892"/>
                      <a:pt x="1431" y="872"/>
                      <a:pt x="1446" y="842"/>
                    </a:cubicBezTo>
                    <a:cubicBezTo>
                      <a:pt x="1473" y="800"/>
                      <a:pt x="1457" y="741"/>
                      <a:pt x="1411" y="718"/>
                    </a:cubicBezTo>
                    <a:lnTo>
                      <a:pt x="152" y="13"/>
                    </a:lnTo>
                    <a:cubicBezTo>
                      <a:pt x="137" y="4"/>
                      <a:pt x="121" y="0"/>
                      <a:pt x="105"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6280625" y="985575"/>
                <a:ext cx="31175" cy="9225"/>
              </a:xfrm>
              <a:custGeom>
                <a:avLst/>
                <a:gdLst/>
                <a:ahLst/>
                <a:cxnLst/>
                <a:rect l="l" t="t" r="r" b="b"/>
                <a:pathLst>
                  <a:path w="1247" h="369" extrusionOk="0">
                    <a:moveTo>
                      <a:pt x="105" y="0"/>
                    </a:moveTo>
                    <a:cubicBezTo>
                      <a:pt x="70" y="0"/>
                      <a:pt x="38" y="20"/>
                      <a:pt x="23" y="54"/>
                    </a:cubicBezTo>
                    <a:cubicBezTo>
                      <a:pt x="0" y="100"/>
                      <a:pt x="20" y="156"/>
                      <a:pt x="66" y="179"/>
                    </a:cubicBezTo>
                    <a:cubicBezTo>
                      <a:pt x="122" y="205"/>
                      <a:pt x="679" y="294"/>
                      <a:pt x="1135" y="365"/>
                    </a:cubicBezTo>
                    <a:cubicBezTo>
                      <a:pt x="1138" y="368"/>
                      <a:pt x="1145" y="368"/>
                      <a:pt x="1148" y="368"/>
                    </a:cubicBezTo>
                    <a:cubicBezTo>
                      <a:pt x="1194" y="368"/>
                      <a:pt x="1234" y="336"/>
                      <a:pt x="1240" y="290"/>
                    </a:cubicBezTo>
                    <a:cubicBezTo>
                      <a:pt x="1246" y="238"/>
                      <a:pt x="1214" y="191"/>
                      <a:pt x="1164" y="185"/>
                    </a:cubicBezTo>
                    <a:cubicBezTo>
                      <a:pt x="712" y="113"/>
                      <a:pt x="203" y="28"/>
                      <a:pt x="141" y="8"/>
                    </a:cubicBezTo>
                    <a:cubicBezTo>
                      <a:pt x="129" y="3"/>
                      <a:pt x="117" y="0"/>
                      <a:pt x="105"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6276600" y="962975"/>
                <a:ext cx="48875" cy="8050"/>
              </a:xfrm>
              <a:custGeom>
                <a:avLst/>
                <a:gdLst/>
                <a:ahLst/>
                <a:cxnLst/>
                <a:rect l="l" t="t" r="r" b="b"/>
                <a:pathLst>
                  <a:path w="1955" h="322" extrusionOk="0">
                    <a:moveTo>
                      <a:pt x="1860" y="0"/>
                    </a:moveTo>
                    <a:cubicBezTo>
                      <a:pt x="1858" y="0"/>
                      <a:pt x="1856" y="0"/>
                      <a:pt x="1853" y="1"/>
                    </a:cubicBezTo>
                    <a:lnTo>
                      <a:pt x="89" y="135"/>
                    </a:lnTo>
                    <a:cubicBezTo>
                      <a:pt x="40" y="138"/>
                      <a:pt x="1" y="184"/>
                      <a:pt x="7" y="234"/>
                    </a:cubicBezTo>
                    <a:cubicBezTo>
                      <a:pt x="10" y="282"/>
                      <a:pt x="50" y="322"/>
                      <a:pt x="99" y="322"/>
                    </a:cubicBezTo>
                    <a:cubicBezTo>
                      <a:pt x="99" y="322"/>
                      <a:pt x="102" y="319"/>
                      <a:pt x="105" y="319"/>
                    </a:cubicBezTo>
                    <a:lnTo>
                      <a:pt x="1867" y="184"/>
                    </a:lnTo>
                    <a:cubicBezTo>
                      <a:pt x="1919" y="181"/>
                      <a:pt x="1955" y="135"/>
                      <a:pt x="1952" y="86"/>
                    </a:cubicBezTo>
                    <a:cubicBezTo>
                      <a:pt x="1949" y="35"/>
                      <a:pt x="1910" y="0"/>
                      <a:pt x="1860"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6220125" y="992900"/>
                <a:ext cx="34300" cy="6325"/>
              </a:xfrm>
              <a:custGeom>
                <a:avLst/>
                <a:gdLst/>
                <a:ahLst/>
                <a:cxnLst/>
                <a:rect l="l" t="t" r="r" b="b"/>
                <a:pathLst>
                  <a:path w="1372" h="253" extrusionOk="0">
                    <a:moveTo>
                      <a:pt x="102" y="1"/>
                    </a:moveTo>
                    <a:cubicBezTo>
                      <a:pt x="53" y="1"/>
                      <a:pt x="7" y="36"/>
                      <a:pt x="3" y="89"/>
                    </a:cubicBezTo>
                    <a:cubicBezTo>
                      <a:pt x="0" y="141"/>
                      <a:pt x="40" y="184"/>
                      <a:pt x="92" y="187"/>
                    </a:cubicBezTo>
                    <a:lnTo>
                      <a:pt x="1273" y="252"/>
                    </a:lnTo>
                    <a:lnTo>
                      <a:pt x="1276" y="252"/>
                    </a:lnTo>
                    <a:cubicBezTo>
                      <a:pt x="1325" y="252"/>
                      <a:pt x="1368" y="217"/>
                      <a:pt x="1371" y="167"/>
                    </a:cubicBezTo>
                    <a:cubicBezTo>
                      <a:pt x="1371" y="115"/>
                      <a:pt x="1335" y="72"/>
                      <a:pt x="1282" y="69"/>
                    </a:cubicBezTo>
                    <a:lnTo>
                      <a:pt x="102" y="1"/>
                    </a:ln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218725" y="952225"/>
                <a:ext cx="40125" cy="25200"/>
              </a:xfrm>
              <a:custGeom>
                <a:avLst/>
                <a:gdLst/>
                <a:ahLst/>
                <a:cxnLst/>
                <a:rect l="l" t="t" r="r" b="b"/>
                <a:pathLst>
                  <a:path w="1605" h="1008" extrusionOk="0">
                    <a:moveTo>
                      <a:pt x="105" y="1"/>
                    </a:moveTo>
                    <a:cubicBezTo>
                      <a:pt x="74" y="1"/>
                      <a:pt x="44" y="17"/>
                      <a:pt x="27" y="47"/>
                    </a:cubicBezTo>
                    <a:cubicBezTo>
                      <a:pt x="0" y="89"/>
                      <a:pt x="17" y="145"/>
                      <a:pt x="59" y="172"/>
                    </a:cubicBezTo>
                    <a:lnTo>
                      <a:pt x="1450" y="994"/>
                    </a:lnTo>
                    <a:cubicBezTo>
                      <a:pt x="1467" y="1004"/>
                      <a:pt x="1483" y="1007"/>
                      <a:pt x="1499" y="1007"/>
                    </a:cubicBezTo>
                    <a:cubicBezTo>
                      <a:pt x="1529" y="1007"/>
                      <a:pt x="1562" y="991"/>
                      <a:pt x="1578" y="962"/>
                    </a:cubicBezTo>
                    <a:cubicBezTo>
                      <a:pt x="1604" y="919"/>
                      <a:pt x="1588" y="860"/>
                      <a:pt x="1545" y="834"/>
                    </a:cubicBezTo>
                    <a:lnTo>
                      <a:pt x="155" y="14"/>
                    </a:lnTo>
                    <a:cubicBezTo>
                      <a:pt x="139" y="5"/>
                      <a:pt x="122" y="1"/>
                      <a:pt x="105"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6201425" y="1011950"/>
                <a:ext cx="14550" cy="9925"/>
              </a:xfrm>
              <a:custGeom>
                <a:avLst/>
                <a:gdLst/>
                <a:ahLst/>
                <a:cxnLst/>
                <a:rect l="l" t="t" r="r" b="b"/>
                <a:pathLst>
                  <a:path w="582" h="397" extrusionOk="0">
                    <a:moveTo>
                      <a:pt x="297" y="0"/>
                    </a:moveTo>
                    <a:cubicBezTo>
                      <a:pt x="107" y="0"/>
                      <a:pt x="0" y="241"/>
                      <a:pt x="178" y="356"/>
                    </a:cubicBezTo>
                    <a:cubicBezTo>
                      <a:pt x="219" y="380"/>
                      <a:pt x="268" y="396"/>
                      <a:pt x="319" y="396"/>
                    </a:cubicBezTo>
                    <a:cubicBezTo>
                      <a:pt x="324" y="396"/>
                      <a:pt x="330" y="396"/>
                      <a:pt x="335" y="395"/>
                    </a:cubicBezTo>
                    <a:cubicBezTo>
                      <a:pt x="463" y="392"/>
                      <a:pt x="581" y="314"/>
                      <a:pt x="526" y="159"/>
                    </a:cubicBezTo>
                    <a:cubicBezTo>
                      <a:pt x="493" y="78"/>
                      <a:pt x="414" y="12"/>
                      <a:pt x="326" y="2"/>
                    </a:cubicBezTo>
                    <a:cubicBezTo>
                      <a:pt x="316" y="1"/>
                      <a:pt x="306" y="0"/>
                      <a:pt x="297"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6302450" y="987700"/>
                <a:ext cx="14675" cy="9975"/>
              </a:xfrm>
              <a:custGeom>
                <a:avLst/>
                <a:gdLst/>
                <a:ahLst/>
                <a:cxnLst/>
                <a:rect l="l" t="t" r="r" b="b"/>
                <a:pathLst>
                  <a:path w="587" h="399" extrusionOk="0">
                    <a:moveTo>
                      <a:pt x="305" y="0"/>
                    </a:moveTo>
                    <a:cubicBezTo>
                      <a:pt x="111" y="0"/>
                      <a:pt x="1" y="240"/>
                      <a:pt x="180" y="356"/>
                    </a:cubicBezTo>
                    <a:cubicBezTo>
                      <a:pt x="226" y="386"/>
                      <a:pt x="285" y="398"/>
                      <a:pt x="341" y="398"/>
                    </a:cubicBezTo>
                    <a:cubicBezTo>
                      <a:pt x="468" y="395"/>
                      <a:pt x="586" y="313"/>
                      <a:pt x="527" y="162"/>
                    </a:cubicBezTo>
                    <a:cubicBezTo>
                      <a:pt x="498" y="77"/>
                      <a:pt x="420" y="15"/>
                      <a:pt x="331" y="2"/>
                    </a:cubicBezTo>
                    <a:cubicBezTo>
                      <a:pt x="322" y="1"/>
                      <a:pt x="313" y="0"/>
                      <a:pt x="305"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212725" y="989800"/>
                <a:ext cx="14650" cy="9925"/>
              </a:xfrm>
              <a:custGeom>
                <a:avLst/>
                <a:gdLst/>
                <a:ahLst/>
                <a:cxnLst/>
                <a:rect l="l" t="t" r="r" b="b"/>
                <a:pathLst>
                  <a:path w="586" h="397" extrusionOk="0">
                    <a:moveTo>
                      <a:pt x="297" y="1"/>
                    </a:moveTo>
                    <a:cubicBezTo>
                      <a:pt x="108" y="1"/>
                      <a:pt x="1" y="241"/>
                      <a:pt x="178" y="354"/>
                    </a:cubicBezTo>
                    <a:cubicBezTo>
                      <a:pt x="224" y="384"/>
                      <a:pt x="280" y="396"/>
                      <a:pt x="336" y="396"/>
                    </a:cubicBezTo>
                    <a:cubicBezTo>
                      <a:pt x="467" y="393"/>
                      <a:pt x="585" y="311"/>
                      <a:pt x="526" y="160"/>
                    </a:cubicBezTo>
                    <a:cubicBezTo>
                      <a:pt x="493" y="78"/>
                      <a:pt x="414" y="13"/>
                      <a:pt x="326" y="3"/>
                    </a:cubicBezTo>
                    <a:cubicBezTo>
                      <a:pt x="316" y="1"/>
                      <a:pt x="307" y="1"/>
                      <a:pt x="297"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6212225" y="949250"/>
                <a:ext cx="14650" cy="9900"/>
              </a:xfrm>
              <a:custGeom>
                <a:avLst/>
                <a:gdLst/>
                <a:ahLst/>
                <a:cxnLst/>
                <a:rect l="l" t="t" r="r" b="b"/>
                <a:pathLst>
                  <a:path w="586" h="396" extrusionOk="0">
                    <a:moveTo>
                      <a:pt x="300" y="0"/>
                    </a:moveTo>
                    <a:cubicBezTo>
                      <a:pt x="108" y="0"/>
                      <a:pt x="1" y="240"/>
                      <a:pt x="179" y="353"/>
                    </a:cubicBezTo>
                    <a:cubicBezTo>
                      <a:pt x="224" y="382"/>
                      <a:pt x="283" y="395"/>
                      <a:pt x="339" y="395"/>
                    </a:cubicBezTo>
                    <a:cubicBezTo>
                      <a:pt x="467" y="392"/>
                      <a:pt x="585" y="313"/>
                      <a:pt x="526" y="159"/>
                    </a:cubicBezTo>
                    <a:cubicBezTo>
                      <a:pt x="493" y="77"/>
                      <a:pt x="415" y="11"/>
                      <a:pt x="330" y="2"/>
                    </a:cubicBezTo>
                    <a:cubicBezTo>
                      <a:pt x="320" y="1"/>
                      <a:pt x="310" y="0"/>
                      <a:pt x="300"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316900" y="959400"/>
                <a:ext cx="14575" cy="9925"/>
              </a:xfrm>
              <a:custGeom>
                <a:avLst/>
                <a:gdLst/>
                <a:ahLst/>
                <a:cxnLst/>
                <a:rect l="l" t="t" r="r" b="b"/>
                <a:pathLst>
                  <a:path w="583" h="397" extrusionOk="0">
                    <a:moveTo>
                      <a:pt x="297" y="1"/>
                    </a:moveTo>
                    <a:cubicBezTo>
                      <a:pt x="108" y="1"/>
                      <a:pt x="1" y="241"/>
                      <a:pt x="179" y="357"/>
                    </a:cubicBezTo>
                    <a:cubicBezTo>
                      <a:pt x="221" y="381"/>
                      <a:pt x="272" y="397"/>
                      <a:pt x="323" y="397"/>
                    </a:cubicBezTo>
                    <a:cubicBezTo>
                      <a:pt x="327" y="397"/>
                      <a:pt x="332" y="396"/>
                      <a:pt x="337" y="396"/>
                    </a:cubicBezTo>
                    <a:cubicBezTo>
                      <a:pt x="464" y="392"/>
                      <a:pt x="582" y="314"/>
                      <a:pt x="527" y="160"/>
                    </a:cubicBezTo>
                    <a:cubicBezTo>
                      <a:pt x="494" y="77"/>
                      <a:pt x="415" y="12"/>
                      <a:pt x="326" y="3"/>
                    </a:cubicBezTo>
                    <a:cubicBezTo>
                      <a:pt x="316" y="1"/>
                      <a:pt x="306" y="1"/>
                      <a:pt x="297"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6276250" y="924725"/>
                <a:ext cx="14575" cy="9925"/>
              </a:xfrm>
              <a:custGeom>
                <a:avLst/>
                <a:gdLst/>
                <a:ahLst/>
                <a:cxnLst/>
                <a:rect l="l" t="t" r="r" b="b"/>
                <a:pathLst>
                  <a:path w="583" h="397" extrusionOk="0">
                    <a:moveTo>
                      <a:pt x="298" y="0"/>
                    </a:moveTo>
                    <a:cubicBezTo>
                      <a:pt x="108" y="0"/>
                      <a:pt x="1" y="241"/>
                      <a:pt x="178" y="356"/>
                    </a:cubicBezTo>
                    <a:cubicBezTo>
                      <a:pt x="221" y="380"/>
                      <a:pt x="271" y="396"/>
                      <a:pt x="322" y="396"/>
                    </a:cubicBezTo>
                    <a:cubicBezTo>
                      <a:pt x="327" y="396"/>
                      <a:pt x="331" y="396"/>
                      <a:pt x="336" y="396"/>
                    </a:cubicBezTo>
                    <a:cubicBezTo>
                      <a:pt x="464" y="396"/>
                      <a:pt x="582" y="314"/>
                      <a:pt x="526" y="163"/>
                    </a:cubicBezTo>
                    <a:cubicBezTo>
                      <a:pt x="493" y="78"/>
                      <a:pt x="415" y="12"/>
                      <a:pt x="326" y="2"/>
                    </a:cubicBezTo>
                    <a:cubicBezTo>
                      <a:pt x="317" y="1"/>
                      <a:pt x="307"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6309300" y="773300"/>
                <a:ext cx="14625" cy="9900"/>
              </a:xfrm>
              <a:custGeom>
                <a:avLst/>
                <a:gdLst/>
                <a:ahLst/>
                <a:cxnLst/>
                <a:rect l="l" t="t" r="r" b="b"/>
                <a:pathLst>
                  <a:path w="585" h="396" extrusionOk="0">
                    <a:moveTo>
                      <a:pt x="300" y="1"/>
                    </a:moveTo>
                    <a:cubicBezTo>
                      <a:pt x="107" y="1"/>
                      <a:pt x="0" y="241"/>
                      <a:pt x="178" y="353"/>
                    </a:cubicBezTo>
                    <a:cubicBezTo>
                      <a:pt x="224" y="383"/>
                      <a:pt x="283" y="396"/>
                      <a:pt x="339" y="396"/>
                    </a:cubicBezTo>
                    <a:cubicBezTo>
                      <a:pt x="467" y="393"/>
                      <a:pt x="585" y="311"/>
                      <a:pt x="526" y="160"/>
                    </a:cubicBezTo>
                    <a:cubicBezTo>
                      <a:pt x="493" y="78"/>
                      <a:pt x="418" y="13"/>
                      <a:pt x="329" y="2"/>
                    </a:cubicBezTo>
                    <a:cubicBezTo>
                      <a:pt x="319" y="1"/>
                      <a:pt x="309"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291250" y="846925"/>
                <a:ext cx="14650" cy="9900"/>
              </a:xfrm>
              <a:custGeom>
                <a:avLst/>
                <a:gdLst/>
                <a:ahLst/>
                <a:cxnLst/>
                <a:rect l="l" t="t" r="r" b="b"/>
                <a:pathLst>
                  <a:path w="586" h="396" extrusionOk="0">
                    <a:moveTo>
                      <a:pt x="300" y="1"/>
                    </a:moveTo>
                    <a:cubicBezTo>
                      <a:pt x="108" y="1"/>
                      <a:pt x="0" y="241"/>
                      <a:pt x="179" y="353"/>
                    </a:cubicBezTo>
                    <a:cubicBezTo>
                      <a:pt x="225" y="383"/>
                      <a:pt x="284" y="396"/>
                      <a:pt x="339" y="396"/>
                    </a:cubicBezTo>
                    <a:cubicBezTo>
                      <a:pt x="467" y="393"/>
                      <a:pt x="585" y="311"/>
                      <a:pt x="526" y="160"/>
                    </a:cubicBezTo>
                    <a:cubicBezTo>
                      <a:pt x="494" y="78"/>
                      <a:pt x="415" y="12"/>
                      <a:pt x="329" y="2"/>
                    </a:cubicBezTo>
                    <a:cubicBezTo>
                      <a:pt x="319" y="1"/>
                      <a:pt x="310"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6288275" y="870875"/>
                <a:ext cx="14650" cy="9975"/>
              </a:xfrm>
              <a:custGeom>
                <a:avLst/>
                <a:gdLst/>
                <a:ahLst/>
                <a:cxnLst/>
                <a:rect l="l" t="t" r="r" b="b"/>
                <a:pathLst>
                  <a:path w="586" h="399" extrusionOk="0">
                    <a:moveTo>
                      <a:pt x="304" y="1"/>
                    </a:moveTo>
                    <a:cubicBezTo>
                      <a:pt x="110" y="1"/>
                      <a:pt x="1" y="243"/>
                      <a:pt x="180" y="356"/>
                    </a:cubicBezTo>
                    <a:cubicBezTo>
                      <a:pt x="226" y="385"/>
                      <a:pt x="285" y="399"/>
                      <a:pt x="340" y="399"/>
                    </a:cubicBezTo>
                    <a:cubicBezTo>
                      <a:pt x="468" y="396"/>
                      <a:pt x="586" y="313"/>
                      <a:pt x="527" y="163"/>
                    </a:cubicBezTo>
                    <a:cubicBezTo>
                      <a:pt x="498" y="77"/>
                      <a:pt x="419" y="15"/>
                      <a:pt x="330" y="2"/>
                    </a:cubicBezTo>
                    <a:cubicBezTo>
                      <a:pt x="321" y="1"/>
                      <a:pt x="312" y="1"/>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6303450" y="797000"/>
                <a:ext cx="14650" cy="10000"/>
              </a:xfrm>
              <a:custGeom>
                <a:avLst/>
                <a:gdLst/>
                <a:ahLst/>
                <a:cxnLst/>
                <a:rect l="l" t="t" r="r" b="b"/>
                <a:pathLst>
                  <a:path w="586" h="400" extrusionOk="0">
                    <a:moveTo>
                      <a:pt x="304" y="1"/>
                    </a:moveTo>
                    <a:cubicBezTo>
                      <a:pt x="110" y="1"/>
                      <a:pt x="0" y="240"/>
                      <a:pt x="180" y="356"/>
                    </a:cubicBezTo>
                    <a:cubicBezTo>
                      <a:pt x="225" y="386"/>
                      <a:pt x="284" y="399"/>
                      <a:pt x="340" y="399"/>
                    </a:cubicBezTo>
                    <a:cubicBezTo>
                      <a:pt x="468" y="396"/>
                      <a:pt x="586" y="314"/>
                      <a:pt x="527" y="163"/>
                    </a:cubicBezTo>
                    <a:cubicBezTo>
                      <a:pt x="494" y="78"/>
                      <a:pt x="419" y="15"/>
                      <a:pt x="330" y="2"/>
                    </a:cubicBezTo>
                    <a:cubicBezTo>
                      <a:pt x="321" y="1"/>
                      <a:pt x="312" y="1"/>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6300675" y="820450"/>
                <a:ext cx="14650" cy="9900"/>
              </a:xfrm>
              <a:custGeom>
                <a:avLst/>
                <a:gdLst/>
                <a:ahLst/>
                <a:cxnLst/>
                <a:rect l="l" t="t" r="r" b="b"/>
                <a:pathLst>
                  <a:path w="586" h="396" extrusionOk="0">
                    <a:moveTo>
                      <a:pt x="301" y="0"/>
                    </a:moveTo>
                    <a:cubicBezTo>
                      <a:pt x="108" y="0"/>
                      <a:pt x="0" y="241"/>
                      <a:pt x="179" y="353"/>
                    </a:cubicBezTo>
                    <a:cubicBezTo>
                      <a:pt x="225" y="382"/>
                      <a:pt x="284" y="396"/>
                      <a:pt x="339" y="396"/>
                    </a:cubicBezTo>
                    <a:cubicBezTo>
                      <a:pt x="468" y="392"/>
                      <a:pt x="586" y="314"/>
                      <a:pt x="527" y="160"/>
                    </a:cubicBezTo>
                    <a:cubicBezTo>
                      <a:pt x="494" y="78"/>
                      <a:pt x="418" y="12"/>
                      <a:pt x="330" y="2"/>
                    </a:cubicBezTo>
                    <a:cubicBezTo>
                      <a:pt x="320" y="1"/>
                      <a:pt x="310"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6282175" y="895950"/>
                <a:ext cx="14625" cy="9925"/>
              </a:xfrm>
              <a:custGeom>
                <a:avLst/>
                <a:gdLst/>
                <a:ahLst/>
                <a:cxnLst/>
                <a:rect l="l" t="t" r="r" b="b"/>
                <a:pathLst>
                  <a:path w="585" h="397" extrusionOk="0">
                    <a:moveTo>
                      <a:pt x="299" y="1"/>
                    </a:moveTo>
                    <a:cubicBezTo>
                      <a:pt x="107" y="1"/>
                      <a:pt x="0" y="241"/>
                      <a:pt x="178" y="357"/>
                    </a:cubicBezTo>
                    <a:cubicBezTo>
                      <a:pt x="220" y="383"/>
                      <a:pt x="272" y="397"/>
                      <a:pt x="322" y="397"/>
                    </a:cubicBezTo>
                    <a:cubicBezTo>
                      <a:pt x="328" y="397"/>
                      <a:pt x="333" y="396"/>
                      <a:pt x="338" y="396"/>
                    </a:cubicBezTo>
                    <a:cubicBezTo>
                      <a:pt x="466" y="396"/>
                      <a:pt x="584" y="314"/>
                      <a:pt x="525" y="163"/>
                    </a:cubicBezTo>
                    <a:cubicBezTo>
                      <a:pt x="496" y="77"/>
                      <a:pt x="417" y="12"/>
                      <a:pt x="329" y="3"/>
                    </a:cubicBezTo>
                    <a:cubicBezTo>
                      <a:pt x="318" y="1"/>
                      <a:pt x="308"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303625" y="1023500"/>
                <a:ext cx="14650" cy="9925"/>
              </a:xfrm>
              <a:custGeom>
                <a:avLst/>
                <a:gdLst/>
                <a:ahLst/>
                <a:cxnLst/>
                <a:rect l="l" t="t" r="r" b="b"/>
                <a:pathLst>
                  <a:path w="586" h="397" extrusionOk="0">
                    <a:moveTo>
                      <a:pt x="301" y="1"/>
                    </a:moveTo>
                    <a:cubicBezTo>
                      <a:pt x="109" y="1"/>
                      <a:pt x="0" y="241"/>
                      <a:pt x="179" y="354"/>
                    </a:cubicBezTo>
                    <a:cubicBezTo>
                      <a:pt x="225" y="383"/>
                      <a:pt x="284" y="396"/>
                      <a:pt x="340" y="396"/>
                    </a:cubicBezTo>
                    <a:cubicBezTo>
                      <a:pt x="468" y="393"/>
                      <a:pt x="586" y="314"/>
                      <a:pt x="527" y="160"/>
                    </a:cubicBezTo>
                    <a:cubicBezTo>
                      <a:pt x="497" y="78"/>
                      <a:pt x="418" y="12"/>
                      <a:pt x="330" y="3"/>
                    </a:cubicBezTo>
                    <a:cubicBezTo>
                      <a:pt x="320" y="2"/>
                      <a:pt x="310" y="1"/>
                      <a:pt x="301"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13"/>
            <p:cNvGrpSpPr/>
            <p:nvPr/>
          </p:nvGrpSpPr>
          <p:grpSpPr>
            <a:xfrm>
              <a:off x="9" y="1602897"/>
              <a:ext cx="2093453" cy="1412210"/>
              <a:chOff x="5461250" y="728100"/>
              <a:chExt cx="495750" cy="334425"/>
            </a:xfrm>
          </p:grpSpPr>
          <p:sp>
            <p:nvSpPr>
              <p:cNvPr id="121" name="Google Shape;121;p13"/>
              <p:cNvSpPr/>
              <p:nvPr/>
            </p:nvSpPr>
            <p:spPr>
              <a:xfrm>
                <a:off x="5553475" y="947050"/>
                <a:ext cx="233400" cy="115475"/>
              </a:xfrm>
              <a:custGeom>
                <a:avLst/>
                <a:gdLst/>
                <a:ahLst/>
                <a:cxnLst/>
                <a:rect l="l" t="t" r="r" b="b"/>
                <a:pathLst>
                  <a:path w="9336" h="4619" extrusionOk="0">
                    <a:moveTo>
                      <a:pt x="1095" y="369"/>
                    </a:moveTo>
                    <a:cubicBezTo>
                      <a:pt x="1162" y="369"/>
                      <a:pt x="1243" y="376"/>
                      <a:pt x="1342" y="391"/>
                    </a:cubicBezTo>
                    <a:cubicBezTo>
                      <a:pt x="1938" y="486"/>
                      <a:pt x="2548" y="571"/>
                      <a:pt x="3138" y="657"/>
                    </a:cubicBezTo>
                    <a:cubicBezTo>
                      <a:pt x="3928" y="768"/>
                      <a:pt x="4748" y="886"/>
                      <a:pt x="5549" y="1021"/>
                    </a:cubicBezTo>
                    <a:cubicBezTo>
                      <a:pt x="6628" y="1201"/>
                      <a:pt x="7677" y="1395"/>
                      <a:pt x="8638" y="1752"/>
                    </a:cubicBezTo>
                    <a:cubicBezTo>
                      <a:pt x="8680" y="1768"/>
                      <a:pt x="8739" y="1791"/>
                      <a:pt x="8768" y="1811"/>
                    </a:cubicBezTo>
                    <a:cubicBezTo>
                      <a:pt x="8782" y="1824"/>
                      <a:pt x="8795" y="1838"/>
                      <a:pt x="8812" y="1870"/>
                    </a:cubicBezTo>
                    <a:cubicBezTo>
                      <a:pt x="8946" y="2139"/>
                      <a:pt x="8867" y="2470"/>
                      <a:pt x="8802" y="2762"/>
                    </a:cubicBezTo>
                    <a:lnTo>
                      <a:pt x="8795" y="2788"/>
                    </a:lnTo>
                    <a:cubicBezTo>
                      <a:pt x="8720" y="3113"/>
                      <a:pt x="8605" y="3536"/>
                      <a:pt x="8372" y="3923"/>
                    </a:cubicBezTo>
                    <a:cubicBezTo>
                      <a:pt x="8287" y="4061"/>
                      <a:pt x="8178" y="4192"/>
                      <a:pt x="7962" y="4235"/>
                    </a:cubicBezTo>
                    <a:cubicBezTo>
                      <a:pt x="7910" y="4243"/>
                      <a:pt x="7853" y="4247"/>
                      <a:pt x="7794" y="4247"/>
                    </a:cubicBezTo>
                    <a:cubicBezTo>
                      <a:pt x="7671" y="4247"/>
                      <a:pt x="7533" y="4232"/>
                      <a:pt x="7385" y="4211"/>
                    </a:cubicBezTo>
                    <a:cubicBezTo>
                      <a:pt x="5493" y="3959"/>
                      <a:pt x="3621" y="3601"/>
                      <a:pt x="1390" y="3143"/>
                    </a:cubicBezTo>
                    <a:cubicBezTo>
                      <a:pt x="1148" y="3090"/>
                      <a:pt x="847" y="3031"/>
                      <a:pt x="653" y="2903"/>
                    </a:cubicBezTo>
                    <a:cubicBezTo>
                      <a:pt x="430" y="2755"/>
                      <a:pt x="400" y="2575"/>
                      <a:pt x="426" y="2290"/>
                    </a:cubicBezTo>
                    <a:cubicBezTo>
                      <a:pt x="476" y="1713"/>
                      <a:pt x="538" y="1152"/>
                      <a:pt x="721" y="634"/>
                    </a:cubicBezTo>
                    <a:cubicBezTo>
                      <a:pt x="775" y="489"/>
                      <a:pt x="817" y="369"/>
                      <a:pt x="1095" y="369"/>
                    </a:cubicBezTo>
                    <a:close/>
                    <a:moveTo>
                      <a:pt x="1097" y="1"/>
                    </a:moveTo>
                    <a:cubicBezTo>
                      <a:pt x="715" y="1"/>
                      <a:pt x="499" y="160"/>
                      <a:pt x="374" y="509"/>
                    </a:cubicBezTo>
                    <a:cubicBezTo>
                      <a:pt x="174" y="1070"/>
                      <a:pt x="108" y="1654"/>
                      <a:pt x="56" y="2257"/>
                    </a:cubicBezTo>
                    <a:cubicBezTo>
                      <a:pt x="37" y="2470"/>
                      <a:pt x="1" y="2920"/>
                      <a:pt x="453" y="3215"/>
                    </a:cubicBezTo>
                    <a:cubicBezTo>
                      <a:pt x="686" y="3365"/>
                      <a:pt x="981" y="3435"/>
                      <a:pt x="1316" y="3503"/>
                    </a:cubicBezTo>
                    <a:cubicBezTo>
                      <a:pt x="3551" y="3966"/>
                      <a:pt x="5434" y="4326"/>
                      <a:pt x="7336" y="4579"/>
                    </a:cubicBezTo>
                    <a:cubicBezTo>
                      <a:pt x="7490" y="4599"/>
                      <a:pt x="7644" y="4618"/>
                      <a:pt x="7789" y="4618"/>
                    </a:cubicBezTo>
                    <a:cubicBezTo>
                      <a:pt x="7871" y="4618"/>
                      <a:pt x="7952" y="4612"/>
                      <a:pt x="8028" y="4599"/>
                    </a:cubicBezTo>
                    <a:cubicBezTo>
                      <a:pt x="8395" y="4530"/>
                      <a:pt x="8582" y="4290"/>
                      <a:pt x="8687" y="4113"/>
                    </a:cubicBezTo>
                    <a:cubicBezTo>
                      <a:pt x="8949" y="3684"/>
                      <a:pt x="9074" y="3224"/>
                      <a:pt x="9156" y="2870"/>
                    </a:cubicBezTo>
                    <a:lnTo>
                      <a:pt x="9162" y="2844"/>
                    </a:lnTo>
                    <a:cubicBezTo>
                      <a:pt x="9238" y="2510"/>
                      <a:pt x="9336" y="2094"/>
                      <a:pt x="9142" y="1703"/>
                    </a:cubicBezTo>
                    <a:cubicBezTo>
                      <a:pt x="9113" y="1647"/>
                      <a:pt x="9071" y="1575"/>
                      <a:pt x="8989" y="1513"/>
                    </a:cubicBezTo>
                    <a:cubicBezTo>
                      <a:pt x="8923" y="1467"/>
                      <a:pt x="8847" y="1434"/>
                      <a:pt x="8768" y="1408"/>
                    </a:cubicBezTo>
                    <a:cubicBezTo>
                      <a:pt x="7775" y="1037"/>
                      <a:pt x="6710" y="841"/>
                      <a:pt x="5611" y="657"/>
                    </a:cubicBezTo>
                    <a:cubicBezTo>
                      <a:pt x="4804" y="520"/>
                      <a:pt x="3984" y="401"/>
                      <a:pt x="3191" y="290"/>
                    </a:cubicBezTo>
                    <a:cubicBezTo>
                      <a:pt x="2604" y="208"/>
                      <a:pt x="1994" y="119"/>
                      <a:pt x="1401" y="28"/>
                    </a:cubicBezTo>
                    <a:cubicBezTo>
                      <a:pt x="1289" y="10"/>
                      <a:pt x="1189" y="1"/>
                      <a:pt x="1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5734400" y="814500"/>
                <a:ext cx="43625" cy="105375"/>
              </a:xfrm>
              <a:custGeom>
                <a:avLst/>
                <a:gdLst/>
                <a:ahLst/>
                <a:cxnLst/>
                <a:rect l="l" t="t" r="r" b="b"/>
                <a:pathLst>
                  <a:path w="1745" h="4215" extrusionOk="0">
                    <a:moveTo>
                      <a:pt x="138" y="1"/>
                    </a:moveTo>
                    <a:lnTo>
                      <a:pt x="1" y="4166"/>
                    </a:lnTo>
                    <a:lnTo>
                      <a:pt x="650" y="4214"/>
                    </a:lnTo>
                    <a:lnTo>
                      <a:pt x="1745" y="257"/>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5737600" y="804025"/>
                <a:ext cx="42150" cy="14375"/>
              </a:xfrm>
              <a:custGeom>
                <a:avLst/>
                <a:gdLst/>
                <a:ahLst/>
                <a:cxnLst/>
                <a:rect l="l" t="t" r="r" b="b"/>
                <a:pathLst>
                  <a:path w="1686" h="575" extrusionOk="0">
                    <a:moveTo>
                      <a:pt x="0" y="0"/>
                    </a:moveTo>
                    <a:lnTo>
                      <a:pt x="0" y="262"/>
                    </a:lnTo>
                    <a:lnTo>
                      <a:pt x="1636" y="574"/>
                    </a:lnTo>
                    <a:lnTo>
                      <a:pt x="1686" y="31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5732450" y="922400"/>
                <a:ext cx="18600" cy="8950"/>
              </a:xfrm>
              <a:custGeom>
                <a:avLst/>
                <a:gdLst/>
                <a:ahLst/>
                <a:cxnLst/>
                <a:rect l="l" t="t" r="r" b="b"/>
                <a:pathLst>
                  <a:path w="744" h="358" extrusionOk="0">
                    <a:moveTo>
                      <a:pt x="52" y="0"/>
                    </a:moveTo>
                    <a:lnTo>
                      <a:pt x="0" y="279"/>
                    </a:lnTo>
                    <a:lnTo>
                      <a:pt x="728" y="357"/>
                    </a:lnTo>
                    <a:lnTo>
                      <a:pt x="744" y="53"/>
                    </a:lnTo>
                    <a:lnTo>
                      <a:pt x="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5740200" y="744225"/>
                <a:ext cx="50200" cy="42575"/>
              </a:xfrm>
              <a:custGeom>
                <a:avLst/>
                <a:gdLst/>
                <a:ahLst/>
                <a:cxnLst/>
                <a:rect l="l" t="t" r="r" b="b"/>
                <a:pathLst>
                  <a:path w="2008" h="1703" extrusionOk="0">
                    <a:moveTo>
                      <a:pt x="1003" y="1"/>
                    </a:moveTo>
                    <a:cubicBezTo>
                      <a:pt x="645" y="1"/>
                      <a:pt x="259" y="235"/>
                      <a:pt x="135" y="559"/>
                    </a:cubicBezTo>
                    <a:cubicBezTo>
                      <a:pt x="1" y="920"/>
                      <a:pt x="165" y="1369"/>
                      <a:pt x="503" y="1556"/>
                    </a:cubicBezTo>
                    <a:cubicBezTo>
                      <a:pt x="601" y="1612"/>
                      <a:pt x="709" y="1645"/>
                      <a:pt x="818" y="1668"/>
                    </a:cubicBezTo>
                    <a:cubicBezTo>
                      <a:pt x="915" y="1691"/>
                      <a:pt x="1007" y="1703"/>
                      <a:pt x="1093" y="1703"/>
                    </a:cubicBezTo>
                    <a:cubicBezTo>
                      <a:pt x="1349" y="1703"/>
                      <a:pt x="1559" y="1597"/>
                      <a:pt x="1746" y="1359"/>
                    </a:cubicBezTo>
                    <a:cubicBezTo>
                      <a:pt x="1831" y="1254"/>
                      <a:pt x="1909" y="1140"/>
                      <a:pt x="1953" y="1011"/>
                    </a:cubicBezTo>
                    <a:cubicBezTo>
                      <a:pt x="1998" y="881"/>
                      <a:pt x="2008" y="736"/>
                      <a:pt x="1959" y="608"/>
                    </a:cubicBezTo>
                    <a:cubicBezTo>
                      <a:pt x="1926" y="533"/>
                      <a:pt x="1874" y="464"/>
                      <a:pt x="1815" y="405"/>
                    </a:cubicBezTo>
                    <a:cubicBezTo>
                      <a:pt x="1654" y="238"/>
                      <a:pt x="1457" y="113"/>
                      <a:pt x="1237" y="38"/>
                    </a:cubicBezTo>
                    <a:cubicBezTo>
                      <a:pt x="1163" y="12"/>
                      <a:pt x="1084" y="1"/>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5746200" y="749125"/>
                <a:ext cx="38550" cy="32775"/>
              </a:xfrm>
              <a:custGeom>
                <a:avLst/>
                <a:gdLst/>
                <a:ahLst/>
                <a:cxnLst/>
                <a:rect l="l" t="t" r="r" b="b"/>
                <a:pathLst>
                  <a:path w="1542" h="1311" extrusionOk="0">
                    <a:moveTo>
                      <a:pt x="771" y="0"/>
                    </a:moveTo>
                    <a:cubicBezTo>
                      <a:pt x="494" y="0"/>
                      <a:pt x="196" y="180"/>
                      <a:pt x="102" y="432"/>
                    </a:cubicBezTo>
                    <a:cubicBezTo>
                      <a:pt x="1" y="707"/>
                      <a:pt x="125" y="1055"/>
                      <a:pt x="384" y="1196"/>
                    </a:cubicBezTo>
                    <a:cubicBezTo>
                      <a:pt x="460" y="1239"/>
                      <a:pt x="545" y="1265"/>
                      <a:pt x="627" y="1284"/>
                    </a:cubicBezTo>
                    <a:cubicBezTo>
                      <a:pt x="702" y="1302"/>
                      <a:pt x="772" y="1311"/>
                      <a:pt x="839" y="1311"/>
                    </a:cubicBezTo>
                    <a:cubicBezTo>
                      <a:pt x="1036" y="1311"/>
                      <a:pt x="1197" y="1230"/>
                      <a:pt x="1342" y="1048"/>
                    </a:cubicBezTo>
                    <a:cubicBezTo>
                      <a:pt x="1404" y="963"/>
                      <a:pt x="1466" y="878"/>
                      <a:pt x="1499" y="776"/>
                    </a:cubicBezTo>
                    <a:cubicBezTo>
                      <a:pt x="1536" y="678"/>
                      <a:pt x="1542" y="567"/>
                      <a:pt x="1503" y="468"/>
                    </a:cubicBezTo>
                    <a:cubicBezTo>
                      <a:pt x="1480" y="409"/>
                      <a:pt x="1437" y="360"/>
                      <a:pt x="1394" y="311"/>
                    </a:cubicBezTo>
                    <a:cubicBezTo>
                      <a:pt x="1270" y="182"/>
                      <a:pt x="1118" y="87"/>
                      <a:pt x="952" y="28"/>
                    </a:cubicBezTo>
                    <a:cubicBezTo>
                      <a:pt x="894" y="9"/>
                      <a:pt x="833" y="0"/>
                      <a:pt x="771"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5749650" y="752050"/>
                <a:ext cx="31825" cy="26925"/>
              </a:xfrm>
              <a:custGeom>
                <a:avLst/>
                <a:gdLst/>
                <a:ahLst/>
                <a:cxnLst/>
                <a:rect l="l" t="t" r="r" b="b"/>
                <a:pathLst>
                  <a:path w="1273" h="1077" extrusionOk="0">
                    <a:moveTo>
                      <a:pt x="638" y="0"/>
                    </a:moveTo>
                    <a:cubicBezTo>
                      <a:pt x="410" y="0"/>
                      <a:pt x="164" y="148"/>
                      <a:pt x="89" y="354"/>
                    </a:cubicBezTo>
                    <a:cubicBezTo>
                      <a:pt x="1" y="584"/>
                      <a:pt x="105" y="866"/>
                      <a:pt x="319" y="984"/>
                    </a:cubicBezTo>
                    <a:cubicBezTo>
                      <a:pt x="381" y="1017"/>
                      <a:pt x="449" y="1040"/>
                      <a:pt x="519" y="1056"/>
                    </a:cubicBezTo>
                    <a:cubicBezTo>
                      <a:pt x="579" y="1070"/>
                      <a:pt x="636" y="1077"/>
                      <a:pt x="689" y="1077"/>
                    </a:cubicBezTo>
                    <a:cubicBezTo>
                      <a:pt x="853" y="1077"/>
                      <a:pt x="987" y="1010"/>
                      <a:pt x="1106" y="860"/>
                    </a:cubicBezTo>
                    <a:cubicBezTo>
                      <a:pt x="1158" y="793"/>
                      <a:pt x="1207" y="722"/>
                      <a:pt x="1236" y="639"/>
                    </a:cubicBezTo>
                    <a:cubicBezTo>
                      <a:pt x="1266" y="557"/>
                      <a:pt x="1272" y="466"/>
                      <a:pt x="1240" y="383"/>
                    </a:cubicBezTo>
                    <a:cubicBezTo>
                      <a:pt x="1221" y="335"/>
                      <a:pt x="1184" y="295"/>
                      <a:pt x="1148" y="256"/>
                    </a:cubicBezTo>
                    <a:cubicBezTo>
                      <a:pt x="1047" y="151"/>
                      <a:pt x="921" y="73"/>
                      <a:pt x="784" y="23"/>
                    </a:cubicBezTo>
                    <a:cubicBezTo>
                      <a:pt x="737" y="8"/>
                      <a:pt x="688"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5755875" y="783925"/>
                <a:ext cx="10025" cy="27500"/>
              </a:xfrm>
              <a:custGeom>
                <a:avLst/>
                <a:gdLst/>
                <a:ahLst/>
                <a:cxnLst/>
                <a:rect l="l" t="t" r="r" b="b"/>
                <a:pathLst>
                  <a:path w="401" h="1100" extrusionOk="0">
                    <a:moveTo>
                      <a:pt x="401" y="1"/>
                    </a:moveTo>
                    <a:lnTo>
                      <a:pt x="200" y="17"/>
                    </a:lnTo>
                    <a:lnTo>
                      <a:pt x="0" y="1073"/>
                    </a:lnTo>
                    <a:lnTo>
                      <a:pt x="132" y="1100"/>
                    </a:lnTo>
                    <a:lnTo>
                      <a:pt x="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5683500" y="728100"/>
                <a:ext cx="49700" cy="42450"/>
              </a:xfrm>
              <a:custGeom>
                <a:avLst/>
                <a:gdLst/>
                <a:ahLst/>
                <a:cxnLst/>
                <a:rect l="l" t="t" r="r" b="b"/>
                <a:pathLst>
                  <a:path w="1988" h="1698" extrusionOk="0">
                    <a:moveTo>
                      <a:pt x="993" y="0"/>
                    </a:moveTo>
                    <a:cubicBezTo>
                      <a:pt x="615" y="0"/>
                      <a:pt x="207" y="278"/>
                      <a:pt x="105" y="633"/>
                    </a:cubicBezTo>
                    <a:cubicBezTo>
                      <a:pt x="0" y="1004"/>
                      <a:pt x="200" y="1437"/>
                      <a:pt x="554" y="1594"/>
                    </a:cubicBezTo>
                    <a:cubicBezTo>
                      <a:pt x="656" y="1641"/>
                      <a:pt x="764" y="1666"/>
                      <a:pt x="876" y="1683"/>
                    </a:cubicBezTo>
                    <a:cubicBezTo>
                      <a:pt x="942" y="1692"/>
                      <a:pt x="1005" y="1697"/>
                      <a:pt x="1065" y="1697"/>
                    </a:cubicBezTo>
                    <a:cubicBezTo>
                      <a:pt x="1363" y="1697"/>
                      <a:pt x="1591" y="1577"/>
                      <a:pt x="1774" y="1299"/>
                    </a:cubicBezTo>
                    <a:cubicBezTo>
                      <a:pt x="1849" y="1184"/>
                      <a:pt x="1919" y="1063"/>
                      <a:pt x="1954" y="932"/>
                    </a:cubicBezTo>
                    <a:cubicBezTo>
                      <a:pt x="1987" y="801"/>
                      <a:pt x="1987" y="653"/>
                      <a:pt x="1925" y="532"/>
                    </a:cubicBezTo>
                    <a:cubicBezTo>
                      <a:pt x="1886" y="456"/>
                      <a:pt x="1827" y="394"/>
                      <a:pt x="1764" y="338"/>
                    </a:cubicBezTo>
                    <a:cubicBezTo>
                      <a:pt x="1594" y="188"/>
                      <a:pt x="1384" y="76"/>
                      <a:pt x="1161" y="20"/>
                    </a:cubicBezTo>
                    <a:cubicBezTo>
                      <a:pt x="1106" y="7"/>
                      <a:pt x="1050" y="0"/>
                      <a:pt x="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5689400" y="733025"/>
                <a:ext cx="38225" cy="32600"/>
              </a:xfrm>
              <a:custGeom>
                <a:avLst/>
                <a:gdLst/>
                <a:ahLst/>
                <a:cxnLst/>
                <a:rect l="l" t="t" r="r" b="b"/>
                <a:pathLst>
                  <a:path w="1529" h="1304" extrusionOk="0">
                    <a:moveTo>
                      <a:pt x="758" y="0"/>
                    </a:moveTo>
                    <a:cubicBezTo>
                      <a:pt x="468" y="0"/>
                      <a:pt x="159" y="214"/>
                      <a:pt x="82" y="486"/>
                    </a:cubicBezTo>
                    <a:cubicBezTo>
                      <a:pt x="0" y="771"/>
                      <a:pt x="154" y="1105"/>
                      <a:pt x="427" y="1227"/>
                    </a:cubicBezTo>
                    <a:cubicBezTo>
                      <a:pt x="502" y="1262"/>
                      <a:pt x="587" y="1279"/>
                      <a:pt x="672" y="1292"/>
                    </a:cubicBezTo>
                    <a:cubicBezTo>
                      <a:pt x="724" y="1300"/>
                      <a:pt x="773" y="1303"/>
                      <a:pt x="819" y="1303"/>
                    </a:cubicBezTo>
                    <a:cubicBezTo>
                      <a:pt x="1049" y="1303"/>
                      <a:pt x="1223" y="1213"/>
                      <a:pt x="1364" y="997"/>
                    </a:cubicBezTo>
                    <a:cubicBezTo>
                      <a:pt x="1423" y="908"/>
                      <a:pt x="1476" y="817"/>
                      <a:pt x="1502" y="716"/>
                    </a:cubicBezTo>
                    <a:cubicBezTo>
                      <a:pt x="1528" y="613"/>
                      <a:pt x="1528" y="502"/>
                      <a:pt x="1479" y="410"/>
                    </a:cubicBezTo>
                    <a:cubicBezTo>
                      <a:pt x="1450" y="351"/>
                      <a:pt x="1403" y="302"/>
                      <a:pt x="1358" y="259"/>
                    </a:cubicBezTo>
                    <a:cubicBezTo>
                      <a:pt x="1223" y="145"/>
                      <a:pt x="1063" y="59"/>
                      <a:pt x="892" y="17"/>
                    </a:cubicBezTo>
                    <a:cubicBezTo>
                      <a:pt x="848" y="6"/>
                      <a:pt x="803" y="0"/>
                      <a:pt x="758"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692825" y="735900"/>
                <a:ext cx="31525" cy="26800"/>
              </a:xfrm>
              <a:custGeom>
                <a:avLst/>
                <a:gdLst/>
                <a:ahLst/>
                <a:cxnLst/>
                <a:rect l="l" t="t" r="r" b="b"/>
                <a:pathLst>
                  <a:path w="1261" h="1072" extrusionOk="0">
                    <a:moveTo>
                      <a:pt x="627" y="0"/>
                    </a:moveTo>
                    <a:cubicBezTo>
                      <a:pt x="389" y="0"/>
                      <a:pt x="132" y="176"/>
                      <a:pt x="70" y="400"/>
                    </a:cubicBezTo>
                    <a:cubicBezTo>
                      <a:pt x="1" y="636"/>
                      <a:pt x="129" y="908"/>
                      <a:pt x="352" y="1010"/>
                    </a:cubicBezTo>
                    <a:cubicBezTo>
                      <a:pt x="417" y="1040"/>
                      <a:pt x="486" y="1053"/>
                      <a:pt x="555" y="1062"/>
                    </a:cubicBezTo>
                    <a:cubicBezTo>
                      <a:pt x="598" y="1069"/>
                      <a:pt x="638" y="1072"/>
                      <a:pt x="677" y="1072"/>
                    </a:cubicBezTo>
                    <a:cubicBezTo>
                      <a:pt x="865" y="1072"/>
                      <a:pt x="1009" y="997"/>
                      <a:pt x="1125" y="820"/>
                    </a:cubicBezTo>
                    <a:cubicBezTo>
                      <a:pt x="1172" y="751"/>
                      <a:pt x="1214" y="672"/>
                      <a:pt x="1237" y="590"/>
                    </a:cubicBezTo>
                    <a:cubicBezTo>
                      <a:pt x="1260" y="505"/>
                      <a:pt x="1260" y="413"/>
                      <a:pt x="1221" y="338"/>
                    </a:cubicBezTo>
                    <a:cubicBezTo>
                      <a:pt x="1195" y="289"/>
                      <a:pt x="1159" y="250"/>
                      <a:pt x="1119" y="216"/>
                    </a:cubicBezTo>
                    <a:cubicBezTo>
                      <a:pt x="1011" y="118"/>
                      <a:pt x="877" y="50"/>
                      <a:pt x="735" y="13"/>
                    </a:cubicBezTo>
                    <a:cubicBezTo>
                      <a:pt x="700" y="5"/>
                      <a:pt x="664"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702600" y="767700"/>
                <a:ext cx="7800" cy="27975"/>
              </a:xfrm>
              <a:custGeom>
                <a:avLst/>
                <a:gdLst/>
                <a:ahLst/>
                <a:cxnLst/>
                <a:rect l="l" t="t" r="r" b="b"/>
                <a:pathLst>
                  <a:path w="312" h="1119" extrusionOk="0">
                    <a:moveTo>
                      <a:pt x="312" y="1"/>
                    </a:moveTo>
                    <a:lnTo>
                      <a:pt x="115" y="33"/>
                    </a:lnTo>
                    <a:lnTo>
                      <a:pt x="0" y="1102"/>
                    </a:lnTo>
                    <a:lnTo>
                      <a:pt x="135" y="1119"/>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632000" y="740500"/>
                <a:ext cx="42750" cy="37225"/>
              </a:xfrm>
              <a:custGeom>
                <a:avLst/>
                <a:gdLst/>
                <a:ahLst/>
                <a:cxnLst/>
                <a:rect l="l" t="t" r="r" b="b"/>
                <a:pathLst>
                  <a:path w="1710" h="1489" extrusionOk="0">
                    <a:moveTo>
                      <a:pt x="823" y="1"/>
                    </a:moveTo>
                    <a:cubicBezTo>
                      <a:pt x="463" y="1"/>
                      <a:pt x="87" y="323"/>
                      <a:pt x="44" y="679"/>
                    </a:cubicBezTo>
                    <a:cubicBezTo>
                      <a:pt x="0" y="1016"/>
                      <a:pt x="237" y="1367"/>
                      <a:pt x="565" y="1459"/>
                    </a:cubicBezTo>
                    <a:cubicBezTo>
                      <a:pt x="660" y="1482"/>
                      <a:pt x="758" y="1488"/>
                      <a:pt x="857" y="1488"/>
                    </a:cubicBezTo>
                    <a:cubicBezTo>
                      <a:pt x="1208" y="1485"/>
                      <a:pt x="1441" y="1354"/>
                      <a:pt x="1588" y="1033"/>
                    </a:cubicBezTo>
                    <a:cubicBezTo>
                      <a:pt x="1641" y="921"/>
                      <a:pt x="1683" y="810"/>
                      <a:pt x="1696" y="688"/>
                    </a:cubicBezTo>
                    <a:cubicBezTo>
                      <a:pt x="1709" y="567"/>
                      <a:pt x="1686" y="442"/>
                      <a:pt x="1614" y="344"/>
                    </a:cubicBezTo>
                    <a:cubicBezTo>
                      <a:pt x="1571" y="285"/>
                      <a:pt x="1512" y="236"/>
                      <a:pt x="1450" y="196"/>
                    </a:cubicBezTo>
                    <a:cubicBezTo>
                      <a:pt x="1279" y="88"/>
                      <a:pt x="1083" y="19"/>
                      <a:pt x="880" y="3"/>
                    </a:cubicBezTo>
                    <a:cubicBezTo>
                      <a:pt x="861" y="2"/>
                      <a:pt x="842" y="1"/>
                      <a:pt x="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5637025" y="744775"/>
                <a:ext cx="32875" cy="28625"/>
              </a:xfrm>
              <a:custGeom>
                <a:avLst/>
                <a:gdLst/>
                <a:ahLst/>
                <a:cxnLst/>
                <a:rect l="l" t="t" r="r" b="b"/>
                <a:pathLst>
                  <a:path w="1315" h="1145" extrusionOk="0">
                    <a:moveTo>
                      <a:pt x="638" y="1"/>
                    </a:moveTo>
                    <a:cubicBezTo>
                      <a:pt x="358" y="1"/>
                      <a:pt x="67" y="249"/>
                      <a:pt x="32" y="521"/>
                    </a:cubicBezTo>
                    <a:cubicBezTo>
                      <a:pt x="0" y="783"/>
                      <a:pt x="180" y="1052"/>
                      <a:pt x="433" y="1121"/>
                    </a:cubicBezTo>
                    <a:cubicBezTo>
                      <a:pt x="496" y="1137"/>
                      <a:pt x="559" y="1144"/>
                      <a:pt x="622" y="1144"/>
                    </a:cubicBezTo>
                    <a:cubicBezTo>
                      <a:pt x="634" y="1144"/>
                      <a:pt x="647" y="1144"/>
                      <a:pt x="659" y="1143"/>
                    </a:cubicBezTo>
                    <a:cubicBezTo>
                      <a:pt x="931" y="1143"/>
                      <a:pt x="1108" y="1042"/>
                      <a:pt x="1223" y="792"/>
                    </a:cubicBezTo>
                    <a:cubicBezTo>
                      <a:pt x="1259" y="711"/>
                      <a:pt x="1295" y="622"/>
                      <a:pt x="1305" y="530"/>
                    </a:cubicBezTo>
                    <a:cubicBezTo>
                      <a:pt x="1314" y="438"/>
                      <a:pt x="1299" y="340"/>
                      <a:pt x="1243" y="265"/>
                    </a:cubicBezTo>
                    <a:cubicBezTo>
                      <a:pt x="1210" y="219"/>
                      <a:pt x="1164" y="183"/>
                      <a:pt x="1115" y="153"/>
                    </a:cubicBezTo>
                    <a:cubicBezTo>
                      <a:pt x="984" y="68"/>
                      <a:pt x="833" y="16"/>
                      <a:pt x="679" y="2"/>
                    </a:cubicBezTo>
                    <a:cubicBezTo>
                      <a:pt x="665" y="1"/>
                      <a:pt x="651" y="1"/>
                      <a:pt x="638"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5640050" y="747325"/>
                <a:ext cx="27000" cy="23525"/>
              </a:xfrm>
              <a:custGeom>
                <a:avLst/>
                <a:gdLst/>
                <a:ahLst/>
                <a:cxnLst/>
                <a:rect l="l" t="t" r="r" b="b"/>
                <a:pathLst>
                  <a:path w="1080" h="941" extrusionOk="0">
                    <a:moveTo>
                      <a:pt x="519" y="0"/>
                    </a:moveTo>
                    <a:cubicBezTo>
                      <a:pt x="290" y="0"/>
                      <a:pt x="51" y="204"/>
                      <a:pt x="26" y="428"/>
                    </a:cubicBezTo>
                    <a:cubicBezTo>
                      <a:pt x="0" y="642"/>
                      <a:pt x="147" y="864"/>
                      <a:pt x="354" y="920"/>
                    </a:cubicBezTo>
                    <a:cubicBezTo>
                      <a:pt x="406" y="934"/>
                      <a:pt x="458" y="941"/>
                      <a:pt x="510" y="941"/>
                    </a:cubicBezTo>
                    <a:cubicBezTo>
                      <a:pt x="520" y="941"/>
                      <a:pt x="531" y="940"/>
                      <a:pt x="541" y="940"/>
                    </a:cubicBezTo>
                    <a:cubicBezTo>
                      <a:pt x="761" y="940"/>
                      <a:pt x="909" y="858"/>
                      <a:pt x="1004" y="651"/>
                    </a:cubicBezTo>
                    <a:cubicBezTo>
                      <a:pt x="1033" y="583"/>
                      <a:pt x="1063" y="510"/>
                      <a:pt x="1069" y="435"/>
                    </a:cubicBezTo>
                    <a:cubicBezTo>
                      <a:pt x="1079" y="360"/>
                      <a:pt x="1066" y="277"/>
                      <a:pt x="1020" y="218"/>
                    </a:cubicBezTo>
                    <a:cubicBezTo>
                      <a:pt x="994" y="179"/>
                      <a:pt x="954" y="150"/>
                      <a:pt x="915" y="124"/>
                    </a:cubicBezTo>
                    <a:cubicBezTo>
                      <a:pt x="807" y="55"/>
                      <a:pt x="682" y="12"/>
                      <a:pt x="554" y="2"/>
                    </a:cubicBezTo>
                    <a:cubicBezTo>
                      <a:pt x="543" y="1"/>
                      <a:pt x="531"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5653250" y="774900"/>
                <a:ext cx="4275" cy="25125"/>
              </a:xfrm>
              <a:custGeom>
                <a:avLst/>
                <a:gdLst/>
                <a:ahLst/>
                <a:cxnLst/>
                <a:rect l="l" t="t" r="r" b="b"/>
                <a:pathLst>
                  <a:path w="171" h="1005" extrusionOk="0">
                    <a:moveTo>
                      <a:pt x="170" y="1"/>
                    </a:moveTo>
                    <a:lnTo>
                      <a:pt x="0" y="57"/>
                    </a:lnTo>
                    <a:lnTo>
                      <a:pt x="49" y="1004"/>
                    </a:lnTo>
                    <a:lnTo>
                      <a:pt x="167" y="998"/>
                    </a:lnTo>
                    <a:lnTo>
                      <a:pt x="1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686600" y="797625"/>
                <a:ext cx="36825" cy="130950"/>
              </a:xfrm>
              <a:custGeom>
                <a:avLst/>
                <a:gdLst/>
                <a:ahLst/>
                <a:cxnLst/>
                <a:rect l="l" t="t" r="r" b="b"/>
                <a:pathLst>
                  <a:path w="1473" h="5238" extrusionOk="0">
                    <a:moveTo>
                      <a:pt x="0" y="1"/>
                    </a:moveTo>
                    <a:lnTo>
                      <a:pt x="40" y="5103"/>
                    </a:lnTo>
                    <a:lnTo>
                      <a:pt x="748" y="5237"/>
                    </a:lnTo>
                    <a:cubicBezTo>
                      <a:pt x="748" y="5237"/>
                      <a:pt x="1470" y="292"/>
                      <a:pt x="1470" y="279"/>
                    </a:cubicBezTo>
                    <a:cubicBezTo>
                      <a:pt x="1473" y="266"/>
                      <a:pt x="76" y="4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683325" y="789750"/>
                <a:ext cx="45100" cy="12225"/>
              </a:xfrm>
              <a:custGeom>
                <a:avLst/>
                <a:gdLst/>
                <a:ahLst/>
                <a:cxnLst/>
                <a:rect l="l" t="t" r="r" b="b"/>
                <a:pathLst>
                  <a:path w="1804" h="489" extrusionOk="0">
                    <a:moveTo>
                      <a:pt x="30" y="1"/>
                    </a:moveTo>
                    <a:lnTo>
                      <a:pt x="1" y="158"/>
                    </a:lnTo>
                    <a:lnTo>
                      <a:pt x="1745" y="489"/>
                    </a:lnTo>
                    <a:lnTo>
                      <a:pt x="1804" y="171"/>
                    </a:lnTo>
                    <a:lnTo>
                      <a:pt x="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686925" y="929350"/>
                <a:ext cx="17650" cy="9050"/>
              </a:xfrm>
              <a:custGeom>
                <a:avLst/>
                <a:gdLst/>
                <a:ahLst/>
                <a:cxnLst/>
                <a:rect l="l" t="t" r="r" b="b"/>
                <a:pathLst>
                  <a:path w="706" h="362" extrusionOk="0">
                    <a:moveTo>
                      <a:pt x="37" y="1"/>
                    </a:moveTo>
                    <a:lnTo>
                      <a:pt x="1" y="185"/>
                    </a:lnTo>
                    <a:lnTo>
                      <a:pt x="660" y="362"/>
                    </a:lnTo>
                    <a:lnTo>
                      <a:pt x="706" y="126"/>
                    </a:lnTo>
                    <a:lnTo>
                      <a:pt x="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5640950" y="804600"/>
                <a:ext cx="32400" cy="101100"/>
              </a:xfrm>
              <a:custGeom>
                <a:avLst/>
                <a:gdLst/>
                <a:ahLst/>
                <a:cxnLst/>
                <a:rect l="l" t="t" r="r" b="b"/>
                <a:pathLst>
                  <a:path w="1296" h="4044" extrusionOk="0">
                    <a:moveTo>
                      <a:pt x="1" y="0"/>
                    </a:moveTo>
                    <a:lnTo>
                      <a:pt x="384" y="3925"/>
                    </a:lnTo>
                    <a:lnTo>
                      <a:pt x="1007" y="4043"/>
                    </a:lnTo>
                    <a:lnTo>
                      <a:pt x="1295" y="24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5637675" y="794350"/>
                <a:ext cx="39700" cy="13050"/>
              </a:xfrm>
              <a:custGeom>
                <a:avLst/>
                <a:gdLst/>
                <a:ahLst/>
                <a:cxnLst/>
                <a:rect l="l" t="t" r="r" b="b"/>
                <a:pathLst>
                  <a:path w="1588" h="522" extrusionOk="0">
                    <a:moveTo>
                      <a:pt x="6" y="0"/>
                    </a:moveTo>
                    <a:lnTo>
                      <a:pt x="0" y="233"/>
                    </a:lnTo>
                    <a:lnTo>
                      <a:pt x="1518" y="521"/>
                    </a:lnTo>
                    <a:lnTo>
                      <a:pt x="1587" y="161"/>
                    </a:lnTo>
                    <a:lnTo>
                      <a:pt x="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5647100" y="905100"/>
                <a:ext cx="20600" cy="9525"/>
              </a:xfrm>
              <a:custGeom>
                <a:avLst/>
                <a:gdLst/>
                <a:ahLst/>
                <a:cxnLst/>
                <a:rect l="l" t="t" r="r" b="b"/>
                <a:pathLst>
                  <a:path w="824" h="381" extrusionOk="0">
                    <a:moveTo>
                      <a:pt x="79" y="0"/>
                    </a:moveTo>
                    <a:lnTo>
                      <a:pt x="0" y="180"/>
                    </a:lnTo>
                    <a:lnTo>
                      <a:pt x="781" y="380"/>
                    </a:lnTo>
                    <a:lnTo>
                      <a:pt x="823" y="144"/>
                    </a:ln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5461250" y="818375"/>
                <a:ext cx="397300" cy="75500"/>
              </a:xfrm>
              <a:custGeom>
                <a:avLst/>
                <a:gdLst/>
                <a:ahLst/>
                <a:cxnLst/>
                <a:rect l="l" t="t" r="r" b="b"/>
                <a:pathLst>
                  <a:path w="15892" h="3020" extrusionOk="0">
                    <a:moveTo>
                      <a:pt x="0" y="0"/>
                    </a:moveTo>
                    <a:lnTo>
                      <a:pt x="0" y="767"/>
                    </a:lnTo>
                    <a:lnTo>
                      <a:pt x="15842" y="3020"/>
                    </a:lnTo>
                    <a:lnTo>
                      <a:pt x="15891" y="2758"/>
                    </a:lnTo>
                    <a:cubicBezTo>
                      <a:pt x="15891" y="2758"/>
                      <a:pt x="499" y="11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860225" y="816550"/>
                <a:ext cx="96775" cy="184825"/>
              </a:xfrm>
              <a:custGeom>
                <a:avLst/>
                <a:gdLst/>
                <a:ahLst/>
                <a:cxnLst/>
                <a:rect l="l" t="t" r="r" b="b"/>
                <a:pathLst>
                  <a:path w="3871" h="7393" extrusionOk="0">
                    <a:moveTo>
                      <a:pt x="3870" y="1"/>
                    </a:moveTo>
                    <a:lnTo>
                      <a:pt x="50" y="2837"/>
                    </a:lnTo>
                    <a:lnTo>
                      <a:pt x="1" y="3100"/>
                    </a:lnTo>
                    <a:lnTo>
                      <a:pt x="2470" y="7392"/>
                    </a:lnTo>
                    <a:lnTo>
                      <a:pt x="3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5505600" y="865825"/>
                <a:ext cx="344650" cy="175475"/>
              </a:xfrm>
              <a:custGeom>
                <a:avLst/>
                <a:gdLst/>
                <a:ahLst/>
                <a:cxnLst/>
                <a:rect l="l" t="t" r="r" b="b"/>
                <a:pathLst>
                  <a:path w="13786" h="7019" extrusionOk="0">
                    <a:moveTo>
                      <a:pt x="2492" y="739"/>
                    </a:moveTo>
                    <a:cubicBezTo>
                      <a:pt x="2588" y="739"/>
                      <a:pt x="2680" y="742"/>
                      <a:pt x="2774" y="748"/>
                    </a:cubicBezTo>
                    <a:cubicBezTo>
                      <a:pt x="4434" y="814"/>
                      <a:pt x="6244" y="1043"/>
                      <a:pt x="8477" y="1470"/>
                    </a:cubicBezTo>
                    <a:cubicBezTo>
                      <a:pt x="8979" y="1565"/>
                      <a:pt x="9487" y="1673"/>
                      <a:pt x="9979" y="1774"/>
                    </a:cubicBezTo>
                    <a:cubicBezTo>
                      <a:pt x="10418" y="1870"/>
                      <a:pt x="10874" y="1965"/>
                      <a:pt x="11323" y="2054"/>
                    </a:cubicBezTo>
                    <a:cubicBezTo>
                      <a:pt x="11405" y="2069"/>
                      <a:pt x="11494" y="2083"/>
                      <a:pt x="11589" y="2099"/>
                    </a:cubicBezTo>
                    <a:cubicBezTo>
                      <a:pt x="12032" y="2178"/>
                      <a:pt x="12773" y="2302"/>
                      <a:pt x="12953" y="2617"/>
                    </a:cubicBezTo>
                    <a:cubicBezTo>
                      <a:pt x="13025" y="2742"/>
                      <a:pt x="12999" y="2955"/>
                      <a:pt x="12963" y="3148"/>
                    </a:cubicBezTo>
                    <a:cubicBezTo>
                      <a:pt x="12808" y="3998"/>
                      <a:pt x="12510" y="4808"/>
                      <a:pt x="12074" y="5552"/>
                    </a:cubicBezTo>
                    <a:cubicBezTo>
                      <a:pt x="11936" y="5788"/>
                      <a:pt x="11766" y="6044"/>
                      <a:pt x="11543" y="6166"/>
                    </a:cubicBezTo>
                    <a:cubicBezTo>
                      <a:pt x="11390" y="6249"/>
                      <a:pt x="11207" y="6277"/>
                      <a:pt x="11003" y="6277"/>
                    </a:cubicBezTo>
                    <a:cubicBezTo>
                      <a:pt x="10839" y="6277"/>
                      <a:pt x="10662" y="6259"/>
                      <a:pt x="10474" y="6237"/>
                    </a:cubicBezTo>
                    <a:lnTo>
                      <a:pt x="6713" y="5795"/>
                    </a:lnTo>
                    <a:cubicBezTo>
                      <a:pt x="4798" y="5568"/>
                      <a:pt x="2814" y="5335"/>
                      <a:pt x="1027" y="4575"/>
                    </a:cubicBezTo>
                    <a:cubicBezTo>
                      <a:pt x="961" y="4548"/>
                      <a:pt x="866" y="4506"/>
                      <a:pt x="826" y="4463"/>
                    </a:cubicBezTo>
                    <a:cubicBezTo>
                      <a:pt x="758" y="4391"/>
                      <a:pt x="755" y="4185"/>
                      <a:pt x="755" y="4096"/>
                    </a:cubicBezTo>
                    <a:cubicBezTo>
                      <a:pt x="741" y="3483"/>
                      <a:pt x="807" y="2867"/>
                      <a:pt x="944" y="2266"/>
                    </a:cubicBezTo>
                    <a:cubicBezTo>
                      <a:pt x="1115" y="1509"/>
                      <a:pt x="1407" y="1034"/>
                      <a:pt x="1814" y="853"/>
                    </a:cubicBezTo>
                    <a:cubicBezTo>
                      <a:pt x="2011" y="761"/>
                      <a:pt x="2243" y="739"/>
                      <a:pt x="2492" y="739"/>
                    </a:cubicBezTo>
                    <a:close/>
                    <a:moveTo>
                      <a:pt x="2497" y="0"/>
                    </a:moveTo>
                    <a:cubicBezTo>
                      <a:pt x="2164" y="0"/>
                      <a:pt x="1826" y="33"/>
                      <a:pt x="1509" y="177"/>
                    </a:cubicBezTo>
                    <a:cubicBezTo>
                      <a:pt x="882" y="460"/>
                      <a:pt x="449" y="1105"/>
                      <a:pt x="220" y="2102"/>
                    </a:cubicBezTo>
                    <a:cubicBezTo>
                      <a:pt x="72" y="2758"/>
                      <a:pt x="0" y="3434"/>
                      <a:pt x="13" y="4109"/>
                    </a:cubicBezTo>
                    <a:cubicBezTo>
                      <a:pt x="17" y="4297"/>
                      <a:pt x="24" y="4683"/>
                      <a:pt x="279" y="4966"/>
                    </a:cubicBezTo>
                    <a:cubicBezTo>
                      <a:pt x="417" y="5113"/>
                      <a:pt x="581" y="5191"/>
                      <a:pt x="738" y="5257"/>
                    </a:cubicBezTo>
                    <a:cubicBezTo>
                      <a:pt x="2624" y="6060"/>
                      <a:pt x="4657" y="6300"/>
                      <a:pt x="6627" y="6529"/>
                    </a:cubicBezTo>
                    <a:lnTo>
                      <a:pt x="10388" y="6972"/>
                    </a:lnTo>
                    <a:cubicBezTo>
                      <a:pt x="10569" y="6992"/>
                      <a:pt x="10779" y="7018"/>
                      <a:pt x="10998" y="7018"/>
                    </a:cubicBezTo>
                    <a:cubicBezTo>
                      <a:pt x="11293" y="7018"/>
                      <a:pt x="11608" y="6972"/>
                      <a:pt x="11894" y="6818"/>
                    </a:cubicBezTo>
                    <a:cubicBezTo>
                      <a:pt x="12281" y="6608"/>
                      <a:pt x="12523" y="6251"/>
                      <a:pt x="12714" y="5926"/>
                    </a:cubicBezTo>
                    <a:cubicBezTo>
                      <a:pt x="13192" y="5106"/>
                      <a:pt x="13521" y="4218"/>
                      <a:pt x="13694" y="3283"/>
                    </a:cubicBezTo>
                    <a:cubicBezTo>
                      <a:pt x="13753" y="2959"/>
                      <a:pt x="13786" y="2581"/>
                      <a:pt x="13595" y="2250"/>
                    </a:cubicBezTo>
                    <a:cubicBezTo>
                      <a:pt x="13245" y="1633"/>
                      <a:pt x="12360" y="1483"/>
                      <a:pt x="11714" y="1371"/>
                    </a:cubicBezTo>
                    <a:cubicBezTo>
                      <a:pt x="11625" y="1355"/>
                      <a:pt x="11540" y="1341"/>
                      <a:pt x="11464" y="1326"/>
                    </a:cubicBezTo>
                    <a:cubicBezTo>
                      <a:pt x="11022" y="1240"/>
                      <a:pt x="10569" y="1145"/>
                      <a:pt x="10133" y="1053"/>
                    </a:cubicBezTo>
                    <a:cubicBezTo>
                      <a:pt x="9638" y="948"/>
                      <a:pt x="9123" y="837"/>
                      <a:pt x="8614" y="742"/>
                    </a:cubicBezTo>
                    <a:cubicBezTo>
                      <a:pt x="6346" y="309"/>
                      <a:pt x="4499" y="76"/>
                      <a:pt x="2807" y="7"/>
                    </a:cubicBezTo>
                    <a:cubicBezTo>
                      <a:pt x="2705" y="4"/>
                      <a:pt x="2601" y="0"/>
                      <a:pt x="2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5513225" y="873425"/>
                <a:ext cx="329250" cy="160225"/>
              </a:xfrm>
              <a:custGeom>
                <a:avLst/>
                <a:gdLst/>
                <a:ahLst/>
                <a:cxnLst/>
                <a:rect l="l" t="t" r="r" b="b"/>
                <a:pathLst>
                  <a:path w="13170" h="6409" extrusionOk="0">
                    <a:moveTo>
                      <a:pt x="2187" y="129"/>
                    </a:moveTo>
                    <a:cubicBezTo>
                      <a:pt x="2286" y="129"/>
                      <a:pt x="2384" y="132"/>
                      <a:pt x="2483" y="139"/>
                    </a:cubicBezTo>
                    <a:cubicBezTo>
                      <a:pt x="4155" y="208"/>
                      <a:pt x="5982" y="438"/>
                      <a:pt x="8228" y="864"/>
                    </a:cubicBezTo>
                    <a:cubicBezTo>
                      <a:pt x="8733" y="963"/>
                      <a:pt x="9244" y="1070"/>
                      <a:pt x="9736" y="1175"/>
                    </a:cubicBezTo>
                    <a:cubicBezTo>
                      <a:pt x="10175" y="1267"/>
                      <a:pt x="10628" y="1362"/>
                      <a:pt x="11077" y="1451"/>
                    </a:cubicBezTo>
                    <a:cubicBezTo>
                      <a:pt x="11156" y="1464"/>
                      <a:pt x="11244" y="1481"/>
                      <a:pt x="11336" y="1497"/>
                    </a:cubicBezTo>
                    <a:cubicBezTo>
                      <a:pt x="11897" y="1592"/>
                      <a:pt x="12661" y="1723"/>
                      <a:pt x="12913" y="2163"/>
                    </a:cubicBezTo>
                    <a:cubicBezTo>
                      <a:pt x="13035" y="2372"/>
                      <a:pt x="13005" y="2641"/>
                      <a:pt x="12960" y="2900"/>
                    </a:cubicBezTo>
                    <a:cubicBezTo>
                      <a:pt x="12795" y="3786"/>
                      <a:pt x="12484" y="4625"/>
                      <a:pt x="12031" y="5402"/>
                    </a:cubicBezTo>
                    <a:cubicBezTo>
                      <a:pt x="11874" y="5674"/>
                      <a:pt x="11674" y="5973"/>
                      <a:pt x="11382" y="6130"/>
                    </a:cubicBezTo>
                    <a:cubicBezTo>
                      <a:pt x="11176" y="6241"/>
                      <a:pt x="10947" y="6277"/>
                      <a:pt x="10699" y="6277"/>
                    </a:cubicBezTo>
                    <a:cubicBezTo>
                      <a:pt x="10520" y="6277"/>
                      <a:pt x="10331" y="6259"/>
                      <a:pt x="10133" y="6236"/>
                    </a:cubicBezTo>
                    <a:lnTo>
                      <a:pt x="6372" y="5792"/>
                    </a:lnTo>
                    <a:cubicBezTo>
                      <a:pt x="4434" y="5567"/>
                      <a:pt x="2430" y="5331"/>
                      <a:pt x="604" y="4553"/>
                    </a:cubicBezTo>
                    <a:cubicBezTo>
                      <a:pt x="486" y="4504"/>
                      <a:pt x="374" y="4451"/>
                      <a:pt x="295" y="4366"/>
                    </a:cubicBezTo>
                    <a:cubicBezTo>
                      <a:pt x="167" y="4225"/>
                      <a:pt x="148" y="4012"/>
                      <a:pt x="144" y="3799"/>
                    </a:cubicBezTo>
                    <a:cubicBezTo>
                      <a:pt x="132" y="3159"/>
                      <a:pt x="200" y="2520"/>
                      <a:pt x="341" y="1894"/>
                    </a:cubicBezTo>
                    <a:cubicBezTo>
                      <a:pt x="535" y="1041"/>
                      <a:pt x="886" y="494"/>
                      <a:pt x="1381" y="270"/>
                    </a:cubicBezTo>
                    <a:cubicBezTo>
                      <a:pt x="1630" y="159"/>
                      <a:pt x="1903" y="129"/>
                      <a:pt x="2187" y="129"/>
                    </a:cubicBezTo>
                    <a:close/>
                    <a:moveTo>
                      <a:pt x="2180" y="0"/>
                    </a:moveTo>
                    <a:cubicBezTo>
                      <a:pt x="1882" y="0"/>
                      <a:pt x="1595" y="29"/>
                      <a:pt x="1328" y="149"/>
                    </a:cubicBezTo>
                    <a:cubicBezTo>
                      <a:pt x="794" y="392"/>
                      <a:pt x="417" y="969"/>
                      <a:pt x="214" y="1864"/>
                    </a:cubicBezTo>
                    <a:cubicBezTo>
                      <a:pt x="69" y="2500"/>
                      <a:pt x="0" y="3150"/>
                      <a:pt x="14" y="3802"/>
                    </a:cubicBezTo>
                    <a:cubicBezTo>
                      <a:pt x="17" y="4038"/>
                      <a:pt x="43" y="4281"/>
                      <a:pt x="200" y="4455"/>
                    </a:cubicBezTo>
                    <a:cubicBezTo>
                      <a:pt x="295" y="4559"/>
                      <a:pt x="420" y="4615"/>
                      <a:pt x="551" y="4674"/>
                    </a:cubicBezTo>
                    <a:cubicBezTo>
                      <a:pt x="2398" y="5458"/>
                      <a:pt x="4411" y="5694"/>
                      <a:pt x="6358" y="5924"/>
                    </a:cubicBezTo>
                    <a:lnTo>
                      <a:pt x="10116" y="6366"/>
                    </a:lnTo>
                    <a:cubicBezTo>
                      <a:pt x="10323" y="6389"/>
                      <a:pt x="10516" y="6409"/>
                      <a:pt x="10703" y="6409"/>
                    </a:cubicBezTo>
                    <a:cubicBezTo>
                      <a:pt x="10969" y="6409"/>
                      <a:pt x="11218" y="6369"/>
                      <a:pt x="11445" y="6245"/>
                    </a:cubicBezTo>
                    <a:cubicBezTo>
                      <a:pt x="11763" y="6071"/>
                      <a:pt x="11979" y="5756"/>
                      <a:pt x="12146" y="5468"/>
                    </a:cubicBezTo>
                    <a:cubicBezTo>
                      <a:pt x="12606" y="4677"/>
                      <a:pt x="12924" y="3822"/>
                      <a:pt x="13087" y="2923"/>
                    </a:cubicBezTo>
                    <a:cubicBezTo>
                      <a:pt x="13140" y="2641"/>
                      <a:pt x="13169" y="2343"/>
                      <a:pt x="13025" y="2097"/>
                    </a:cubicBezTo>
                    <a:cubicBezTo>
                      <a:pt x="12747" y="1605"/>
                      <a:pt x="11943" y="1467"/>
                      <a:pt x="11359" y="1369"/>
                    </a:cubicBezTo>
                    <a:cubicBezTo>
                      <a:pt x="11268" y="1352"/>
                      <a:pt x="11179" y="1336"/>
                      <a:pt x="11103" y="1323"/>
                    </a:cubicBezTo>
                    <a:cubicBezTo>
                      <a:pt x="10654" y="1234"/>
                      <a:pt x="10201" y="1140"/>
                      <a:pt x="9765" y="1048"/>
                    </a:cubicBezTo>
                    <a:cubicBezTo>
                      <a:pt x="9270" y="943"/>
                      <a:pt x="8759" y="834"/>
                      <a:pt x="8254" y="736"/>
                    </a:cubicBezTo>
                    <a:cubicBezTo>
                      <a:pt x="5998" y="309"/>
                      <a:pt x="4168" y="77"/>
                      <a:pt x="2489" y="8"/>
                    </a:cubicBezTo>
                    <a:cubicBezTo>
                      <a:pt x="2385" y="4"/>
                      <a:pt x="2282" y="0"/>
                      <a:pt x="2180"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3"/>
            <p:cNvSpPr/>
            <p:nvPr/>
          </p:nvSpPr>
          <p:spPr>
            <a:xfrm>
              <a:off x="2705858" y="540000"/>
              <a:ext cx="480142" cy="552130"/>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rgbClr val="EFEB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3"/>
          <p:cNvSpPr txBox="1">
            <a:spLocks noGrp="1"/>
          </p:cNvSpPr>
          <p:nvPr>
            <p:ph type="ctrTitle"/>
          </p:nvPr>
        </p:nvSpPr>
        <p:spPr>
          <a:xfrm flipH="1">
            <a:off x="2633025" y="2101700"/>
            <a:ext cx="38367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solidFill>
                  <a:schemeClr val="dk1"/>
                </a:solidFill>
              </a:defRPr>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49" name="Google Shape;149;p13"/>
          <p:cNvSpPr txBox="1">
            <a:spLocks noGrp="1"/>
          </p:cNvSpPr>
          <p:nvPr>
            <p:ph type="subTitle" idx="1"/>
          </p:nvPr>
        </p:nvSpPr>
        <p:spPr>
          <a:xfrm flipH="1">
            <a:off x="2825938" y="3657100"/>
            <a:ext cx="34509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800"/>
              <a:buNone/>
              <a:defRPr sz="1600">
                <a:solidFill>
                  <a:schemeClr val="dk1"/>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ong list">
  <p:cSld name="BLANK_1">
    <p:bg>
      <p:bgPr>
        <a:solidFill>
          <a:schemeClr val="accent4"/>
        </a:solidFill>
        <a:effectLst/>
      </p:bgPr>
    </p:bg>
    <p:spTree>
      <p:nvGrpSpPr>
        <p:cNvPr id="1" name="Shape 150"/>
        <p:cNvGrpSpPr/>
        <p:nvPr/>
      </p:nvGrpSpPr>
      <p:grpSpPr>
        <a:xfrm>
          <a:off x="0" y="0"/>
          <a:ext cx="0" cy="0"/>
          <a:chOff x="0" y="0"/>
          <a:chExt cx="0" cy="0"/>
        </a:xfrm>
      </p:grpSpPr>
      <p:grpSp>
        <p:nvGrpSpPr>
          <p:cNvPr id="151" name="Google Shape;151;p14"/>
          <p:cNvGrpSpPr/>
          <p:nvPr/>
        </p:nvGrpSpPr>
        <p:grpSpPr>
          <a:xfrm>
            <a:off x="-110725" y="-70450"/>
            <a:ext cx="8968425" cy="5250850"/>
            <a:chOff x="-110725" y="-70450"/>
            <a:chExt cx="8968425" cy="5250850"/>
          </a:xfrm>
        </p:grpSpPr>
        <p:sp>
          <p:nvSpPr>
            <p:cNvPr id="152" name="Google Shape;152;p14"/>
            <p:cNvSpPr/>
            <p:nvPr/>
          </p:nvSpPr>
          <p:spPr>
            <a:xfrm>
              <a:off x="4643575" y="337900"/>
              <a:ext cx="4214125"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153" name="Google Shape;153;p14"/>
            <p:cNvSpPr/>
            <p:nvPr/>
          </p:nvSpPr>
          <p:spPr>
            <a:xfrm>
              <a:off x="-15100" y="1118950"/>
              <a:ext cx="4739200" cy="4061450"/>
            </a:xfrm>
            <a:custGeom>
              <a:avLst/>
              <a:gdLst/>
              <a:ahLst/>
              <a:cxnLst/>
              <a:rect l="l" t="t" r="r" b="b"/>
              <a:pathLst>
                <a:path w="189568" h="162458" extrusionOk="0">
                  <a:moveTo>
                    <a:pt x="202" y="2013"/>
                  </a:moveTo>
                  <a:lnTo>
                    <a:pt x="61735" y="0"/>
                  </a:lnTo>
                  <a:lnTo>
                    <a:pt x="189568" y="160982"/>
                  </a:lnTo>
                  <a:lnTo>
                    <a:pt x="0" y="162458"/>
                  </a:lnTo>
                  <a:close/>
                </a:path>
              </a:pathLst>
            </a:custGeom>
            <a:solidFill>
              <a:schemeClr val="lt1"/>
            </a:solidFill>
            <a:ln>
              <a:noFill/>
            </a:ln>
          </p:spPr>
        </p:sp>
        <p:sp>
          <p:nvSpPr>
            <p:cNvPr id="154" name="Google Shape;154;p14"/>
            <p:cNvSpPr/>
            <p:nvPr/>
          </p:nvSpPr>
          <p:spPr>
            <a:xfrm>
              <a:off x="-110725" y="-70450"/>
              <a:ext cx="3556500" cy="1011575"/>
            </a:xfrm>
            <a:custGeom>
              <a:avLst/>
              <a:gdLst/>
              <a:ahLst/>
              <a:cxnLst/>
              <a:rect l="l" t="t" r="r" b="b"/>
              <a:pathLst>
                <a:path w="142260" h="40463" extrusionOk="0">
                  <a:moveTo>
                    <a:pt x="0" y="40463"/>
                  </a:moveTo>
                  <a:lnTo>
                    <a:pt x="126558" y="36638"/>
                  </a:lnTo>
                  <a:lnTo>
                    <a:pt x="142260" y="0"/>
                  </a:lnTo>
                  <a:lnTo>
                    <a:pt x="1812" y="2214"/>
                  </a:lnTo>
                  <a:close/>
                </a:path>
              </a:pathLst>
            </a:custGeom>
            <a:solidFill>
              <a:schemeClr val="dk1"/>
            </a:solidFill>
            <a:ln>
              <a:noFill/>
            </a:ln>
          </p:spPr>
        </p:sp>
      </p:grpSp>
      <p:sp>
        <p:nvSpPr>
          <p:cNvPr id="155" name="Google Shape;155;p14"/>
          <p:cNvSpPr txBox="1">
            <a:spLocks noGrp="1"/>
          </p:cNvSpPr>
          <p:nvPr>
            <p:ph type="body" idx="1"/>
          </p:nvPr>
        </p:nvSpPr>
        <p:spPr>
          <a:xfrm>
            <a:off x="720000" y="1249325"/>
            <a:ext cx="7703700" cy="320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56" name="Google Shape;156;p14"/>
          <p:cNvSpPr txBox="1">
            <a:spLocks noGrp="1"/>
          </p:cNvSpPr>
          <p:nvPr>
            <p:ph type="ctrTitle"/>
          </p:nvPr>
        </p:nvSpPr>
        <p:spPr>
          <a:xfrm>
            <a:off x="741725" y="398243"/>
            <a:ext cx="76821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EFEBD7"/>
              </a:buClr>
              <a:buSzPts val="2400"/>
              <a:buNone/>
              <a:defRPr sz="2400">
                <a:solidFill>
                  <a:srgbClr val="EFEBD7"/>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BLANK_1_2">
    <p:bg>
      <p:bgPr>
        <a:solidFill>
          <a:schemeClr val="accent4"/>
        </a:solidFill>
        <a:effectLst/>
      </p:bgPr>
    </p:bg>
    <p:spTree>
      <p:nvGrpSpPr>
        <p:cNvPr id="1" name="Shape 157"/>
        <p:cNvGrpSpPr/>
        <p:nvPr/>
      </p:nvGrpSpPr>
      <p:grpSpPr>
        <a:xfrm>
          <a:off x="0" y="0"/>
          <a:ext cx="0" cy="0"/>
          <a:chOff x="0" y="0"/>
          <a:chExt cx="0" cy="0"/>
        </a:xfrm>
      </p:grpSpPr>
      <p:grpSp>
        <p:nvGrpSpPr>
          <p:cNvPr id="158" name="Google Shape;158;p15"/>
          <p:cNvGrpSpPr/>
          <p:nvPr/>
        </p:nvGrpSpPr>
        <p:grpSpPr>
          <a:xfrm>
            <a:off x="573734" y="-186200"/>
            <a:ext cx="9300566" cy="5415250"/>
            <a:chOff x="573734" y="-186200"/>
            <a:chExt cx="9300566" cy="5415250"/>
          </a:xfrm>
        </p:grpSpPr>
        <p:sp>
          <p:nvSpPr>
            <p:cNvPr id="159" name="Google Shape;159;p15"/>
            <p:cNvSpPr/>
            <p:nvPr/>
          </p:nvSpPr>
          <p:spPr>
            <a:xfrm>
              <a:off x="573734" y="-186200"/>
              <a:ext cx="3947066" cy="5415250"/>
            </a:xfrm>
            <a:custGeom>
              <a:avLst/>
              <a:gdLst/>
              <a:ahLst/>
              <a:cxnLst/>
              <a:rect l="l" t="t" r="r" b="b"/>
              <a:pathLst>
                <a:path w="140515" h="216610" extrusionOk="0">
                  <a:moveTo>
                    <a:pt x="0" y="2818"/>
                  </a:moveTo>
                  <a:lnTo>
                    <a:pt x="28183" y="216610"/>
                  </a:lnTo>
                  <a:lnTo>
                    <a:pt x="127228" y="216610"/>
                  </a:lnTo>
                  <a:lnTo>
                    <a:pt x="140515" y="0"/>
                  </a:lnTo>
                  <a:close/>
                </a:path>
              </a:pathLst>
            </a:custGeom>
            <a:solidFill>
              <a:schemeClr val="lt2"/>
            </a:solidFill>
            <a:ln>
              <a:noFill/>
            </a:ln>
          </p:spPr>
        </p:sp>
        <p:sp>
          <p:nvSpPr>
            <p:cNvPr id="160" name="Google Shape;160;p15"/>
            <p:cNvSpPr/>
            <p:nvPr/>
          </p:nvSpPr>
          <p:spPr>
            <a:xfrm>
              <a:off x="3251175" y="-150975"/>
              <a:ext cx="6623125" cy="5344800"/>
            </a:xfrm>
            <a:custGeom>
              <a:avLst/>
              <a:gdLst/>
              <a:ahLst/>
              <a:cxnLst/>
              <a:rect l="l" t="t" r="r" b="b"/>
              <a:pathLst>
                <a:path w="264925" h="213792" extrusionOk="0">
                  <a:moveTo>
                    <a:pt x="264657" y="213265"/>
                  </a:moveTo>
                  <a:lnTo>
                    <a:pt x="0" y="213792"/>
                  </a:lnTo>
                  <a:lnTo>
                    <a:pt x="183998" y="0"/>
                  </a:lnTo>
                  <a:lnTo>
                    <a:pt x="264925" y="403"/>
                  </a:lnTo>
                  <a:close/>
                </a:path>
              </a:pathLst>
            </a:custGeom>
            <a:solidFill>
              <a:schemeClr val="lt1"/>
            </a:solidFill>
            <a:ln>
              <a:noFill/>
            </a:ln>
          </p:spPr>
        </p:sp>
      </p:grpSp>
      <p:sp>
        <p:nvSpPr>
          <p:cNvPr id="161" name="Google Shape;161;p15"/>
          <p:cNvSpPr txBox="1">
            <a:spLocks noGrp="1"/>
          </p:cNvSpPr>
          <p:nvPr>
            <p:ph type="ctrTitle"/>
          </p:nvPr>
        </p:nvSpPr>
        <p:spPr>
          <a:xfrm>
            <a:off x="1650313" y="898055"/>
            <a:ext cx="2251800" cy="36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2" name="Google Shape;162;p15"/>
          <p:cNvSpPr txBox="1">
            <a:spLocks noGrp="1"/>
          </p:cNvSpPr>
          <p:nvPr>
            <p:ph type="subTitle" idx="1"/>
          </p:nvPr>
        </p:nvSpPr>
        <p:spPr>
          <a:xfrm>
            <a:off x="1650313" y="1171806"/>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3" name="Google Shape;163;p15"/>
          <p:cNvSpPr txBox="1">
            <a:spLocks noGrp="1"/>
          </p:cNvSpPr>
          <p:nvPr>
            <p:ph type="title" idx="2" hasCustomPrompt="1"/>
          </p:nvPr>
        </p:nvSpPr>
        <p:spPr>
          <a:xfrm>
            <a:off x="2163013" y="352166"/>
            <a:ext cx="17391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30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4" name="Google Shape;164;p15"/>
          <p:cNvSpPr txBox="1">
            <a:spLocks noGrp="1"/>
          </p:cNvSpPr>
          <p:nvPr>
            <p:ph type="ctrTitle" idx="3"/>
          </p:nvPr>
        </p:nvSpPr>
        <p:spPr>
          <a:xfrm>
            <a:off x="5241888" y="898055"/>
            <a:ext cx="2251800" cy="36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5" name="Google Shape;165;p15"/>
          <p:cNvSpPr txBox="1">
            <a:spLocks noGrp="1"/>
          </p:cNvSpPr>
          <p:nvPr>
            <p:ph type="subTitle" idx="4"/>
          </p:nvPr>
        </p:nvSpPr>
        <p:spPr>
          <a:xfrm>
            <a:off x="5241888" y="1171806"/>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6" name="Google Shape;166;p15"/>
          <p:cNvSpPr txBox="1">
            <a:spLocks noGrp="1"/>
          </p:cNvSpPr>
          <p:nvPr>
            <p:ph type="title" idx="5" hasCustomPrompt="1"/>
          </p:nvPr>
        </p:nvSpPr>
        <p:spPr>
          <a:xfrm>
            <a:off x="5241888" y="352166"/>
            <a:ext cx="17391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30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7" name="Google Shape;167;p15"/>
          <p:cNvSpPr txBox="1">
            <a:spLocks noGrp="1"/>
          </p:cNvSpPr>
          <p:nvPr>
            <p:ph type="ctrTitle" idx="6"/>
          </p:nvPr>
        </p:nvSpPr>
        <p:spPr>
          <a:xfrm>
            <a:off x="1650313" y="2433749"/>
            <a:ext cx="2251800" cy="36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8" name="Google Shape;168;p15"/>
          <p:cNvSpPr txBox="1">
            <a:spLocks noGrp="1"/>
          </p:cNvSpPr>
          <p:nvPr>
            <p:ph type="subTitle" idx="7"/>
          </p:nvPr>
        </p:nvSpPr>
        <p:spPr>
          <a:xfrm>
            <a:off x="1650313" y="27075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9" name="Google Shape;169;p15"/>
          <p:cNvSpPr txBox="1">
            <a:spLocks noGrp="1"/>
          </p:cNvSpPr>
          <p:nvPr>
            <p:ph type="title" idx="8" hasCustomPrompt="1"/>
          </p:nvPr>
        </p:nvSpPr>
        <p:spPr>
          <a:xfrm>
            <a:off x="2163013" y="1887860"/>
            <a:ext cx="17391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30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0" name="Google Shape;170;p15"/>
          <p:cNvSpPr txBox="1">
            <a:spLocks noGrp="1"/>
          </p:cNvSpPr>
          <p:nvPr>
            <p:ph type="ctrTitle" idx="9"/>
          </p:nvPr>
        </p:nvSpPr>
        <p:spPr>
          <a:xfrm>
            <a:off x="5241888" y="2433749"/>
            <a:ext cx="2251800" cy="36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71" name="Google Shape;171;p15"/>
          <p:cNvSpPr txBox="1">
            <a:spLocks noGrp="1"/>
          </p:cNvSpPr>
          <p:nvPr>
            <p:ph type="subTitle" idx="13"/>
          </p:nvPr>
        </p:nvSpPr>
        <p:spPr>
          <a:xfrm>
            <a:off x="5241888" y="27075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2" name="Google Shape;172;p15"/>
          <p:cNvSpPr txBox="1">
            <a:spLocks noGrp="1"/>
          </p:cNvSpPr>
          <p:nvPr>
            <p:ph type="title" idx="14" hasCustomPrompt="1"/>
          </p:nvPr>
        </p:nvSpPr>
        <p:spPr>
          <a:xfrm>
            <a:off x="5241888" y="1887860"/>
            <a:ext cx="17391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30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3" name="Google Shape;173;p15"/>
          <p:cNvSpPr txBox="1">
            <a:spLocks noGrp="1"/>
          </p:cNvSpPr>
          <p:nvPr>
            <p:ph type="ctrTitle" idx="15"/>
          </p:nvPr>
        </p:nvSpPr>
        <p:spPr>
          <a:xfrm>
            <a:off x="1650313" y="3905849"/>
            <a:ext cx="2251800" cy="36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74" name="Google Shape;174;p15"/>
          <p:cNvSpPr txBox="1">
            <a:spLocks noGrp="1"/>
          </p:cNvSpPr>
          <p:nvPr>
            <p:ph type="subTitle" idx="16"/>
          </p:nvPr>
        </p:nvSpPr>
        <p:spPr>
          <a:xfrm>
            <a:off x="1650313" y="41796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5" name="Google Shape;175;p15"/>
          <p:cNvSpPr txBox="1">
            <a:spLocks noGrp="1"/>
          </p:cNvSpPr>
          <p:nvPr>
            <p:ph type="title" idx="17" hasCustomPrompt="1"/>
          </p:nvPr>
        </p:nvSpPr>
        <p:spPr>
          <a:xfrm>
            <a:off x="2163013" y="3359960"/>
            <a:ext cx="17391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30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1">
  <p:cSld name="CAPTION_ONLY_1_1">
    <p:bg>
      <p:bgPr>
        <a:solidFill>
          <a:schemeClr val="accent2"/>
        </a:solidFill>
        <a:effectLst/>
      </p:bgPr>
    </p:bg>
    <p:spTree>
      <p:nvGrpSpPr>
        <p:cNvPr id="1" name="Shape 187"/>
        <p:cNvGrpSpPr/>
        <p:nvPr/>
      </p:nvGrpSpPr>
      <p:grpSpPr>
        <a:xfrm>
          <a:off x="0" y="0"/>
          <a:ext cx="0" cy="0"/>
          <a:chOff x="0" y="0"/>
          <a:chExt cx="0" cy="0"/>
        </a:xfrm>
      </p:grpSpPr>
      <p:sp>
        <p:nvSpPr>
          <p:cNvPr id="188" name="Google Shape;188;p18"/>
          <p:cNvSpPr/>
          <p:nvPr/>
        </p:nvSpPr>
        <p:spPr>
          <a:xfrm>
            <a:off x="3251175" y="-150975"/>
            <a:ext cx="6623125" cy="5344800"/>
          </a:xfrm>
          <a:custGeom>
            <a:avLst/>
            <a:gdLst/>
            <a:ahLst/>
            <a:cxnLst/>
            <a:rect l="l" t="t" r="r" b="b"/>
            <a:pathLst>
              <a:path w="264925" h="213792" extrusionOk="0">
                <a:moveTo>
                  <a:pt x="264657" y="213265"/>
                </a:moveTo>
                <a:lnTo>
                  <a:pt x="0" y="213792"/>
                </a:lnTo>
                <a:lnTo>
                  <a:pt x="183998" y="0"/>
                </a:lnTo>
                <a:lnTo>
                  <a:pt x="264925" y="403"/>
                </a:lnTo>
                <a:close/>
              </a:path>
            </a:pathLst>
          </a:custGeom>
          <a:solidFill>
            <a:schemeClr val="dk2"/>
          </a:solidFill>
          <a:ln>
            <a:noFill/>
          </a:ln>
        </p:spPr>
      </p:sp>
      <p:sp>
        <p:nvSpPr>
          <p:cNvPr id="189" name="Google Shape;189;p18"/>
          <p:cNvSpPr/>
          <p:nvPr/>
        </p:nvSpPr>
        <p:spPr>
          <a:xfrm>
            <a:off x="-236600" y="-161025"/>
            <a:ext cx="4633675" cy="5390075"/>
          </a:xfrm>
          <a:custGeom>
            <a:avLst/>
            <a:gdLst/>
            <a:ahLst/>
            <a:cxnLst/>
            <a:rect l="l" t="t" r="r" b="b"/>
            <a:pathLst>
              <a:path w="185347" h="215603" extrusionOk="0">
                <a:moveTo>
                  <a:pt x="185347" y="1811"/>
                </a:moveTo>
                <a:lnTo>
                  <a:pt x="153681" y="215603"/>
                </a:lnTo>
                <a:lnTo>
                  <a:pt x="0" y="214967"/>
                </a:lnTo>
                <a:lnTo>
                  <a:pt x="498" y="0"/>
                </a:lnTo>
                <a:close/>
              </a:path>
            </a:pathLst>
          </a:custGeom>
          <a:solidFill>
            <a:schemeClr val="lt2"/>
          </a:solidFill>
          <a:ln>
            <a:noFill/>
          </a:ln>
        </p:spPr>
      </p:sp>
      <p:sp>
        <p:nvSpPr>
          <p:cNvPr id="190" name="Google Shape;190;p18"/>
          <p:cNvSpPr txBox="1">
            <a:spLocks noGrp="1"/>
          </p:cNvSpPr>
          <p:nvPr>
            <p:ph type="ctrTitle"/>
          </p:nvPr>
        </p:nvSpPr>
        <p:spPr>
          <a:xfrm>
            <a:off x="741725" y="398243"/>
            <a:ext cx="76821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p:cSld name="CAPTION_ONLY_1_1_1">
    <p:bg>
      <p:bgPr>
        <a:solidFill>
          <a:schemeClr val="accent4"/>
        </a:solidFill>
        <a:effectLst/>
      </p:bgPr>
    </p:bg>
    <p:spTree>
      <p:nvGrpSpPr>
        <p:cNvPr id="1" name="Shape 191"/>
        <p:cNvGrpSpPr/>
        <p:nvPr/>
      </p:nvGrpSpPr>
      <p:grpSpPr>
        <a:xfrm>
          <a:off x="0" y="0"/>
          <a:ext cx="0" cy="0"/>
          <a:chOff x="0" y="0"/>
          <a:chExt cx="0" cy="0"/>
        </a:xfrm>
      </p:grpSpPr>
      <p:grpSp>
        <p:nvGrpSpPr>
          <p:cNvPr id="192" name="Google Shape;192;p19"/>
          <p:cNvGrpSpPr/>
          <p:nvPr/>
        </p:nvGrpSpPr>
        <p:grpSpPr>
          <a:xfrm>
            <a:off x="2213500" y="-70450"/>
            <a:ext cx="7088675" cy="5294492"/>
            <a:chOff x="2213500" y="-70450"/>
            <a:chExt cx="7088675" cy="5294492"/>
          </a:xfrm>
        </p:grpSpPr>
        <p:sp>
          <p:nvSpPr>
            <p:cNvPr id="193" name="Google Shape;193;p19"/>
            <p:cNvSpPr/>
            <p:nvPr/>
          </p:nvSpPr>
          <p:spPr>
            <a:xfrm>
              <a:off x="2213500" y="1188625"/>
              <a:ext cx="5355475" cy="4015050"/>
            </a:xfrm>
            <a:custGeom>
              <a:avLst/>
              <a:gdLst/>
              <a:ahLst/>
              <a:cxnLst/>
              <a:rect l="l" t="t" r="r" b="b"/>
              <a:pathLst>
                <a:path w="214219" h="160602" extrusionOk="0">
                  <a:moveTo>
                    <a:pt x="214219" y="61598"/>
                  </a:moveTo>
                  <a:lnTo>
                    <a:pt x="195765" y="27183"/>
                  </a:lnTo>
                  <a:lnTo>
                    <a:pt x="0" y="0"/>
                  </a:lnTo>
                  <a:lnTo>
                    <a:pt x="17207" y="159854"/>
                  </a:lnTo>
                  <a:lnTo>
                    <a:pt x="211975" y="160602"/>
                  </a:lnTo>
                  <a:close/>
                </a:path>
              </a:pathLst>
            </a:custGeom>
            <a:solidFill>
              <a:schemeClr val="lt1"/>
            </a:solidFill>
            <a:ln>
              <a:noFill/>
            </a:ln>
          </p:spPr>
        </p:sp>
        <p:sp>
          <p:nvSpPr>
            <p:cNvPr id="194" name="Google Shape;194;p19"/>
            <p:cNvSpPr/>
            <p:nvPr/>
          </p:nvSpPr>
          <p:spPr>
            <a:xfrm>
              <a:off x="4434350" y="3308367"/>
              <a:ext cx="4749375" cy="1915675"/>
            </a:xfrm>
            <a:custGeom>
              <a:avLst/>
              <a:gdLst/>
              <a:ahLst/>
              <a:cxnLst/>
              <a:rect l="l" t="t" r="r" b="b"/>
              <a:pathLst>
                <a:path w="189975" h="76627" extrusionOk="0">
                  <a:moveTo>
                    <a:pt x="189975" y="20949"/>
                  </a:moveTo>
                  <a:lnTo>
                    <a:pt x="48077" y="0"/>
                  </a:lnTo>
                  <a:lnTo>
                    <a:pt x="0" y="75151"/>
                  </a:lnTo>
                  <a:lnTo>
                    <a:pt x="189568" y="76627"/>
                  </a:lnTo>
                  <a:close/>
                </a:path>
              </a:pathLst>
            </a:custGeom>
            <a:solidFill>
              <a:schemeClr val="dk1"/>
            </a:solidFill>
            <a:ln>
              <a:noFill/>
            </a:ln>
          </p:spPr>
        </p:sp>
        <p:sp>
          <p:nvSpPr>
            <p:cNvPr id="195" name="Google Shape;195;p19"/>
            <p:cNvSpPr/>
            <p:nvPr/>
          </p:nvSpPr>
          <p:spPr>
            <a:xfrm>
              <a:off x="5712675" y="-70450"/>
              <a:ext cx="3589500" cy="1676800"/>
            </a:xfrm>
            <a:custGeom>
              <a:avLst/>
              <a:gdLst/>
              <a:ahLst/>
              <a:cxnLst/>
              <a:rect l="l" t="t" r="r" b="b"/>
              <a:pathLst>
                <a:path w="143580" h="67072" extrusionOk="0">
                  <a:moveTo>
                    <a:pt x="143580" y="67072"/>
                  </a:moveTo>
                  <a:lnTo>
                    <a:pt x="17144" y="49615"/>
                  </a:lnTo>
                  <a:lnTo>
                    <a:pt x="0" y="0"/>
                  </a:lnTo>
                  <a:lnTo>
                    <a:pt x="140448" y="2214"/>
                  </a:lnTo>
                  <a:close/>
                </a:path>
              </a:pathLst>
            </a:custGeom>
            <a:solidFill>
              <a:schemeClr val="lt1"/>
            </a:solidFill>
            <a:ln>
              <a:noFill/>
            </a:ln>
          </p:spPr>
        </p:sp>
      </p:grpSp>
      <p:sp>
        <p:nvSpPr>
          <p:cNvPr id="196" name="Google Shape;196;p19"/>
          <p:cNvSpPr txBox="1">
            <a:spLocks noGrp="1"/>
          </p:cNvSpPr>
          <p:nvPr>
            <p:ph type="ctrTitle"/>
          </p:nvPr>
        </p:nvSpPr>
        <p:spPr>
          <a:xfrm>
            <a:off x="741725" y="398243"/>
            <a:ext cx="76821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None/>
              <a:defRPr sz="2400">
                <a:solidFill>
                  <a:schemeClr val="dk1"/>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ONE_COLUMN_TEXT_1_1">
    <p:bg>
      <p:bgPr>
        <a:solidFill>
          <a:schemeClr val="accent2"/>
        </a:solidFill>
        <a:effectLst/>
      </p:bgPr>
    </p:bg>
    <p:spTree>
      <p:nvGrpSpPr>
        <p:cNvPr id="1" name="Shape 197"/>
        <p:cNvGrpSpPr/>
        <p:nvPr/>
      </p:nvGrpSpPr>
      <p:grpSpPr>
        <a:xfrm>
          <a:off x="0" y="0"/>
          <a:ext cx="0" cy="0"/>
          <a:chOff x="0" y="0"/>
          <a:chExt cx="0" cy="0"/>
        </a:xfrm>
      </p:grpSpPr>
      <p:sp>
        <p:nvSpPr>
          <p:cNvPr id="198" name="Google Shape;198;p20"/>
          <p:cNvSpPr/>
          <p:nvPr/>
        </p:nvSpPr>
        <p:spPr>
          <a:xfrm>
            <a:off x="5913975" y="-140975"/>
            <a:ext cx="3363275" cy="2073325"/>
          </a:xfrm>
          <a:custGeom>
            <a:avLst/>
            <a:gdLst/>
            <a:ahLst/>
            <a:cxnLst/>
            <a:rect l="l" t="t" r="r" b="b"/>
            <a:pathLst>
              <a:path w="134531" h="82933" extrusionOk="0">
                <a:moveTo>
                  <a:pt x="25257" y="0"/>
                </a:moveTo>
                <a:lnTo>
                  <a:pt x="0" y="40494"/>
                </a:lnTo>
                <a:lnTo>
                  <a:pt x="32739" y="82933"/>
                </a:lnTo>
                <a:lnTo>
                  <a:pt x="134531" y="56286"/>
                </a:lnTo>
                <a:lnTo>
                  <a:pt x="133284" y="4471"/>
                </a:lnTo>
                <a:close/>
              </a:path>
            </a:pathLst>
          </a:custGeom>
          <a:solidFill>
            <a:srgbClr val="1A1B2C"/>
          </a:solidFill>
          <a:ln>
            <a:noFill/>
          </a:ln>
        </p:spPr>
      </p:sp>
      <p:sp>
        <p:nvSpPr>
          <p:cNvPr id="199" name="Google Shape;199;p20"/>
          <p:cNvSpPr txBox="1">
            <a:spLocks noGrp="1"/>
          </p:cNvSpPr>
          <p:nvPr>
            <p:ph type="subTitle" idx="1"/>
          </p:nvPr>
        </p:nvSpPr>
        <p:spPr>
          <a:xfrm>
            <a:off x="720050" y="385503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00" name="Google Shape;200;p20"/>
          <p:cNvSpPr txBox="1">
            <a:spLocks noGrp="1"/>
          </p:cNvSpPr>
          <p:nvPr>
            <p:ph type="subTitle" idx="2"/>
          </p:nvPr>
        </p:nvSpPr>
        <p:spPr>
          <a:xfrm>
            <a:off x="3494960" y="385503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01" name="Google Shape;201;p20"/>
          <p:cNvSpPr txBox="1">
            <a:spLocks noGrp="1"/>
          </p:cNvSpPr>
          <p:nvPr>
            <p:ph type="subTitle" idx="3"/>
          </p:nvPr>
        </p:nvSpPr>
        <p:spPr>
          <a:xfrm>
            <a:off x="6279600" y="385503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02" name="Google Shape;202;p20"/>
          <p:cNvSpPr txBox="1">
            <a:spLocks noGrp="1"/>
          </p:cNvSpPr>
          <p:nvPr>
            <p:ph type="subTitle" idx="4"/>
          </p:nvPr>
        </p:nvSpPr>
        <p:spPr>
          <a:xfrm>
            <a:off x="1492950" y="3439023"/>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b="1">
                <a:solidFill>
                  <a:schemeClr val="lt1"/>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2pPr>
            <a:lvl3pPr lvl="2"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3pPr>
            <a:lvl4pPr lvl="3"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4pPr>
            <a:lvl5pPr lvl="4"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5pPr>
            <a:lvl6pPr lvl="5"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6pPr>
            <a:lvl7pPr lvl="6"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7pPr>
            <a:lvl8pPr lvl="7"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8pPr>
            <a:lvl9pPr lvl="8" algn="ctr" rtl="0">
              <a:lnSpc>
                <a:spcPct val="100000"/>
              </a:lnSpc>
              <a:spcBef>
                <a:spcPts val="1600"/>
              </a:spcBef>
              <a:spcAft>
                <a:spcPts val="1600"/>
              </a:spcAft>
              <a:buNone/>
              <a:defRPr b="1">
                <a:solidFill>
                  <a:schemeClr val="lt1"/>
                </a:solidFill>
                <a:latin typeface="Big Shoulders Text"/>
                <a:ea typeface="Big Shoulders Text"/>
                <a:cs typeface="Big Shoulders Text"/>
                <a:sym typeface="Big Shoulders Text"/>
              </a:defRPr>
            </a:lvl9pPr>
          </a:lstStyle>
          <a:p>
            <a:endParaRPr/>
          </a:p>
        </p:txBody>
      </p:sp>
      <p:sp>
        <p:nvSpPr>
          <p:cNvPr id="203" name="Google Shape;203;p20"/>
          <p:cNvSpPr txBox="1">
            <a:spLocks noGrp="1"/>
          </p:cNvSpPr>
          <p:nvPr>
            <p:ph type="subTitle" idx="5"/>
          </p:nvPr>
        </p:nvSpPr>
        <p:spPr>
          <a:xfrm>
            <a:off x="4267911" y="3439023"/>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b="1">
                <a:solidFill>
                  <a:schemeClr val="lt1"/>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2pPr>
            <a:lvl3pPr lvl="2"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3pPr>
            <a:lvl4pPr lvl="3"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4pPr>
            <a:lvl5pPr lvl="4"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5pPr>
            <a:lvl6pPr lvl="5"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6pPr>
            <a:lvl7pPr lvl="6"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7pPr>
            <a:lvl8pPr lvl="7"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8pPr>
            <a:lvl9pPr lvl="8" algn="ctr" rtl="0">
              <a:lnSpc>
                <a:spcPct val="100000"/>
              </a:lnSpc>
              <a:spcBef>
                <a:spcPts val="1600"/>
              </a:spcBef>
              <a:spcAft>
                <a:spcPts val="1600"/>
              </a:spcAft>
              <a:buNone/>
              <a:defRPr b="1">
                <a:solidFill>
                  <a:schemeClr val="lt1"/>
                </a:solidFill>
                <a:latin typeface="Big Shoulders Text"/>
                <a:ea typeface="Big Shoulders Text"/>
                <a:cs typeface="Big Shoulders Text"/>
                <a:sym typeface="Big Shoulders Text"/>
              </a:defRPr>
            </a:lvl9pPr>
          </a:lstStyle>
          <a:p>
            <a:endParaRPr/>
          </a:p>
        </p:txBody>
      </p:sp>
      <p:sp>
        <p:nvSpPr>
          <p:cNvPr id="204" name="Google Shape;204;p20"/>
          <p:cNvSpPr txBox="1">
            <a:spLocks noGrp="1"/>
          </p:cNvSpPr>
          <p:nvPr>
            <p:ph type="subTitle" idx="6"/>
          </p:nvPr>
        </p:nvSpPr>
        <p:spPr>
          <a:xfrm>
            <a:off x="7052550" y="3439023"/>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b="1">
                <a:solidFill>
                  <a:schemeClr val="lt1"/>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2pPr>
            <a:lvl3pPr lvl="2"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3pPr>
            <a:lvl4pPr lvl="3"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4pPr>
            <a:lvl5pPr lvl="4"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5pPr>
            <a:lvl6pPr lvl="5"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6pPr>
            <a:lvl7pPr lvl="6"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7pPr>
            <a:lvl8pPr lvl="7"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8pPr>
            <a:lvl9pPr lvl="8" algn="ctr" rtl="0">
              <a:lnSpc>
                <a:spcPct val="100000"/>
              </a:lnSpc>
              <a:spcBef>
                <a:spcPts val="1600"/>
              </a:spcBef>
              <a:spcAft>
                <a:spcPts val="1600"/>
              </a:spcAft>
              <a:buNone/>
              <a:defRPr b="1">
                <a:solidFill>
                  <a:schemeClr val="lt1"/>
                </a:solidFill>
                <a:latin typeface="Big Shoulders Text"/>
                <a:ea typeface="Big Shoulders Text"/>
                <a:cs typeface="Big Shoulders Text"/>
                <a:sym typeface="Big Shoulders Text"/>
              </a:defRPr>
            </a:lvl9pPr>
          </a:lstStyle>
          <a:p>
            <a:endParaRPr/>
          </a:p>
        </p:txBody>
      </p:sp>
      <p:sp>
        <p:nvSpPr>
          <p:cNvPr id="205" name="Google Shape;205;p20"/>
          <p:cNvSpPr txBox="1">
            <a:spLocks noGrp="1"/>
          </p:cNvSpPr>
          <p:nvPr>
            <p:ph type="subTitle" idx="7"/>
          </p:nvPr>
        </p:nvSpPr>
        <p:spPr>
          <a:xfrm>
            <a:off x="720050" y="207122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06" name="Google Shape;206;p20"/>
          <p:cNvSpPr txBox="1">
            <a:spLocks noGrp="1"/>
          </p:cNvSpPr>
          <p:nvPr>
            <p:ph type="subTitle" idx="8"/>
          </p:nvPr>
        </p:nvSpPr>
        <p:spPr>
          <a:xfrm>
            <a:off x="3494960" y="207122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07" name="Google Shape;207;p20"/>
          <p:cNvSpPr txBox="1">
            <a:spLocks noGrp="1"/>
          </p:cNvSpPr>
          <p:nvPr>
            <p:ph type="subTitle" idx="9"/>
          </p:nvPr>
        </p:nvSpPr>
        <p:spPr>
          <a:xfrm>
            <a:off x="6279600" y="207122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lt1"/>
                </a:solidFill>
              </a:defRPr>
            </a:lvl1pPr>
            <a:lvl2pPr lvl="1" algn="ctr" rtl="0">
              <a:lnSpc>
                <a:spcPct val="100000"/>
              </a:lnSpc>
              <a:spcBef>
                <a:spcPts val="1600"/>
              </a:spcBef>
              <a:spcAft>
                <a:spcPts val="0"/>
              </a:spcAft>
              <a:buNone/>
              <a:defRPr sz="1200">
                <a:solidFill>
                  <a:schemeClr val="lt1"/>
                </a:solidFill>
              </a:defRPr>
            </a:lvl2pPr>
            <a:lvl3pPr lvl="2" algn="ctr" rtl="0">
              <a:lnSpc>
                <a:spcPct val="100000"/>
              </a:lnSpc>
              <a:spcBef>
                <a:spcPts val="1600"/>
              </a:spcBef>
              <a:spcAft>
                <a:spcPts val="0"/>
              </a:spcAft>
              <a:buNone/>
              <a:defRPr sz="1200">
                <a:solidFill>
                  <a:schemeClr val="lt1"/>
                </a:solidFill>
              </a:defRPr>
            </a:lvl3pPr>
            <a:lvl4pPr lvl="3" algn="ctr" rtl="0">
              <a:lnSpc>
                <a:spcPct val="100000"/>
              </a:lnSpc>
              <a:spcBef>
                <a:spcPts val="1600"/>
              </a:spcBef>
              <a:spcAft>
                <a:spcPts val="0"/>
              </a:spcAft>
              <a:buNone/>
              <a:defRPr sz="1200">
                <a:solidFill>
                  <a:schemeClr val="lt1"/>
                </a:solidFill>
              </a:defRPr>
            </a:lvl4pPr>
            <a:lvl5pPr lvl="4" algn="ctr" rtl="0">
              <a:lnSpc>
                <a:spcPct val="100000"/>
              </a:lnSpc>
              <a:spcBef>
                <a:spcPts val="1600"/>
              </a:spcBef>
              <a:spcAft>
                <a:spcPts val="0"/>
              </a:spcAft>
              <a:buNone/>
              <a:defRPr sz="1200">
                <a:solidFill>
                  <a:schemeClr val="lt1"/>
                </a:solidFill>
              </a:defRPr>
            </a:lvl5pPr>
            <a:lvl6pPr lvl="5" algn="ctr" rtl="0">
              <a:lnSpc>
                <a:spcPct val="100000"/>
              </a:lnSpc>
              <a:spcBef>
                <a:spcPts val="1600"/>
              </a:spcBef>
              <a:spcAft>
                <a:spcPts val="0"/>
              </a:spcAft>
              <a:buNone/>
              <a:defRPr sz="1200">
                <a:solidFill>
                  <a:schemeClr val="lt1"/>
                </a:solidFill>
              </a:defRPr>
            </a:lvl6pPr>
            <a:lvl7pPr lvl="6" algn="ctr" rtl="0">
              <a:lnSpc>
                <a:spcPct val="100000"/>
              </a:lnSpc>
              <a:spcBef>
                <a:spcPts val="1600"/>
              </a:spcBef>
              <a:spcAft>
                <a:spcPts val="0"/>
              </a:spcAft>
              <a:buNone/>
              <a:defRPr sz="1200">
                <a:solidFill>
                  <a:schemeClr val="lt1"/>
                </a:solidFill>
              </a:defRPr>
            </a:lvl7pPr>
            <a:lvl8pPr lvl="7" algn="ctr" rtl="0">
              <a:lnSpc>
                <a:spcPct val="100000"/>
              </a:lnSpc>
              <a:spcBef>
                <a:spcPts val="1600"/>
              </a:spcBef>
              <a:spcAft>
                <a:spcPts val="0"/>
              </a:spcAft>
              <a:buNone/>
              <a:defRPr sz="1200">
                <a:solidFill>
                  <a:schemeClr val="lt1"/>
                </a:solidFill>
              </a:defRPr>
            </a:lvl8pPr>
            <a:lvl9pPr lvl="8" algn="ctr" rtl="0">
              <a:lnSpc>
                <a:spcPct val="100000"/>
              </a:lnSpc>
              <a:spcBef>
                <a:spcPts val="1600"/>
              </a:spcBef>
              <a:spcAft>
                <a:spcPts val="1600"/>
              </a:spcAft>
              <a:buNone/>
              <a:defRPr sz="1200">
                <a:solidFill>
                  <a:schemeClr val="lt1"/>
                </a:solidFill>
              </a:defRPr>
            </a:lvl9pPr>
          </a:lstStyle>
          <a:p>
            <a:endParaRPr/>
          </a:p>
        </p:txBody>
      </p:sp>
      <p:sp>
        <p:nvSpPr>
          <p:cNvPr id="208" name="Google Shape;208;p20"/>
          <p:cNvSpPr txBox="1">
            <a:spLocks noGrp="1"/>
          </p:cNvSpPr>
          <p:nvPr>
            <p:ph type="subTitle" idx="13"/>
          </p:nvPr>
        </p:nvSpPr>
        <p:spPr>
          <a:xfrm>
            <a:off x="1492950" y="1655200"/>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b="1">
                <a:solidFill>
                  <a:schemeClr val="lt1"/>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2pPr>
            <a:lvl3pPr lvl="2"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3pPr>
            <a:lvl4pPr lvl="3"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4pPr>
            <a:lvl5pPr lvl="4"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5pPr>
            <a:lvl6pPr lvl="5"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6pPr>
            <a:lvl7pPr lvl="6"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7pPr>
            <a:lvl8pPr lvl="7"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8pPr>
            <a:lvl9pPr lvl="8" algn="ctr" rtl="0">
              <a:lnSpc>
                <a:spcPct val="100000"/>
              </a:lnSpc>
              <a:spcBef>
                <a:spcPts val="1600"/>
              </a:spcBef>
              <a:spcAft>
                <a:spcPts val="1600"/>
              </a:spcAft>
              <a:buNone/>
              <a:defRPr b="1">
                <a:solidFill>
                  <a:schemeClr val="lt1"/>
                </a:solidFill>
                <a:latin typeface="Big Shoulders Text"/>
                <a:ea typeface="Big Shoulders Text"/>
                <a:cs typeface="Big Shoulders Text"/>
                <a:sym typeface="Big Shoulders Text"/>
              </a:defRPr>
            </a:lvl9pPr>
          </a:lstStyle>
          <a:p>
            <a:endParaRPr/>
          </a:p>
        </p:txBody>
      </p:sp>
      <p:sp>
        <p:nvSpPr>
          <p:cNvPr id="209" name="Google Shape;209;p20"/>
          <p:cNvSpPr txBox="1">
            <a:spLocks noGrp="1"/>
          </p:cNvSpPr>
          <p:nvPr>
            <p:ph type="subTitle" idx="14"/>
          </p:nvPr>
        </p:nvSpPr>
        <p:spPr>
          <a:xfrm>
            <a:off x="4267911" y="1655200"/>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b="1">
                <a:solidFill>
                  <a:schemeClr val="lt1"/>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2pPr>
            <a:lvl3pPr lvl="2"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3pPr>
            <a:lvl4pPr lvl="3"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4pPr>
            <a:lvl5pPr lvl="4"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5pPr>
            <a:lvl6pPr lvl="5"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6pPr>
            <a:lvl7pPr lvl="6"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7pPr>
            <a:lvl8pPr lvl="7"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8pPr>
            <a:lvl9pPr lvl="8" algn="ctr" rtl="0">
              <a:lnSpc>
                <a:spcPct val="100000"/>
              </a:lnSpc>
              <a:spcBef>
                <a:spcPts val="1600"/>
              </a:spcBef>
              <a:spcAft>
                <a:spcPts val="1600"/>
              </a:spcAft>
              <a:buNone/>
              <a:defRPr b="1">
                <a:solidFill>
                  <a:schemeClr val="lt1"/>
                </a:solidFill>
                <a:latin typeface="Big Shoulders Text"/>
                <a:ea typeface="Big Shoulders Text"/>
                <a:cs typeface="Big Shoulders Text"/>
                <a:sym typeface="Big Shoulders Text"/>
              </a:defRPr>
            </a:lvl9pPr>
          </a:lstStyle>
          <a:p>
            <a:endParaRPr/>
          </a:p>
        </p:txBody>
      </p:sp>
      <p:sp>
        <p:nvSpPr>
          <p:cNvPr id="210" name="Google Shape;210;p20"/>
          <p:cNvSpPr txBox="1">
            <a:spLocks noGrp="1"/>
          </p:cNvSpPr>
          <p:nvPr>
            <p:ph type="subTitle" idx="15"/>
          </p:nvPr>
        </p:nvSpPr>
        <p:spPr>
          <a:xfrm>
            <a:off x="7052550" y="1655200"/>
            <a:ext cx="608100" cy="302100"/>
          </a:xfrm>
          <a:prstGeom prst="rect">
            <a:avLst/>
          </a:prstGeom>
          <a:noFill/>
        </p:spPr>
        <p:txBody>
          <a:bodyPr spcFirstLastPara="1" wrap="square" lIns="91425" tIns="90000" rIns="91425" bIns="0" anchor="ctr" anchorCtr="0">
            <a:noAutofit/>
          </a:bodyPr>
          <a:lstStyle>
            <a:lvl1pPr lvl="0" algn="ctr" rtl="0">
              <a:lnSpc>
                <a:spcPct val="100000"/>
              </a:lnSpc>
              <a:spcBef>
                <a:spcPts val="0"/>
              </a:spcBef>
              <a:spcAft>
                <a:spcPts val="0"/>
              </a:spcAft>
              <a:buNone/>
              <a:defRPr b="1">
                <a:solidFill>
                  <a:schemeClr val="lt1"/>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2pPr>
            <a:lvl3pPr lvl="2"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3pPr>
            <a:lvl4pPr lvl="3"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4pPr>
            <a:lvl5pPr lvl="4"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5pPr>
            <a:lvl6pPr lvl="5"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6pPr>
            <a:lvl7pPr lvl="6"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7pPr>
            <a:lvl8pPr lvl="7" algn="ctr" rtl="0">
              <a:lnSpc>
                <a:spcPct val="100000"/>
              </a:lnSpc>
              <a:spcBef>
                <a:spcPts val="1600"/>
              </a:spcBef>
              <a:spcAft>
                <a:spcPts val="0"/>
              </a:spcAft>
              <a:buNone/>
              <a:defRPr b="1">
                <a:solidFill>
                  <a:schemeClr val="lt1"/>
                </a:solidFill>
                <a:latin typeface="Big Shoulders Text"/>
                <a:ea typeface="Big Shoulders Text"/>
                <a:cs typeface="Big Shoulders Text"/>
                <a:sym typeface="Big Shoulders Text"/>
              </a:defRPr>
            </a:lvl8pPr>
            <a:lvl9pPr lvl="8" algn="ctr" rtl="0">
              <a:lnSpc>
                <a:spcPct val="100000"/>
              </a:lnSpc>
              <a:spcBef>
                <a:spcPts val="1600"/>
              </a:spcBef>
              <a:spcAft>
                <a:spcPts val="1600"/>
              </a:spcAft>
              <a:buNone/>
              <a:defRPr b="1">
                <a:solidFill>
                  <a:schemeClr val="lt1"/>
                </a:solidFill>
                <a:latin typeface="Big Shoulders Text"/>
                <a:ea typeface="Big Shoulders Text"/>
                <a:cs typeface="Big Shoulders Text"/>
                <a:sym typeface="Big Shoulders Text"/>
              </a:defRPr>
            </a:lvl9pPr>
          </a:lstStyle>
          <a:p>
            <a:endParaRPr/>
          </a:p>
        </p:txBody>
      </p:sp>
      <p:sp>
        <p:nvSpPr>
          <p:cNvPr id="211" name="Google Shape;211;p20"/>
          <p:cNvSpPr txBox="1">
            <a:spLocks noGrp="1"/>
          </p:cNvSpPr>
          <p:nvPr>
            <p:ph type="ctrTitle"/>
          </p:nvPr>
        </p:nvSpPr>
        <p:spPr>
          <a:xfrm>
            <a:off x="741725" y="398243"/>
            <a:ext cx="76821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ONE_COLUMN_TEXT_1_1_1_1">
    <p:bg>
      <p:bgPr>
        <a:solidFill>
          <a:schemeClr val="accent2"/>
        </a:solidFill>
        <a:effectLst/>
      </p:bgPr>
    </p:bg>
    <p:spTree>
      <p:nvGrpSpPr>
        <p:cNvPr id="1" name="Shape 223"/>
        <p:cNvGrpSpPr/>
        <p:nvPr/>
      </p:nvGrpSpPr>
      <p:grpSpPr>
        <a:xfrm>
          <a:off x="0" y="0"/>
          <a:ext cx="0" cy="0"/>
          <a:chOff x="0" y="0"/>
          <a:chExt cx="0" cy="0"/>
        </a:xfrm>
      </p:grpSpPr>
      <p:sp>
        <p:nvSpPr>
          <p:cNvPr id="224" name="Google Shape;224;p22"/>
          <p:cNvSpPr/>
          <p:nvPr/>
        </p:nvSpPr>
        <p:spPr>
          <a:xfrm>
            <a:off x="7229400" y="-161025"/>
            <a:ext cx="2571600" cy="5374175"/>
          </a:xfrm>
          <a:custGeom>
            <a:avLst/>
            <a:gdLst/>
            <a:ahLst/>
            <a:cxnLst/>
            <a:rect l="l" t="t" r="r" b="b"/>
            <a:pathLst>
              <a:path w="102864" h="214967" extrusionOk="0">
                <a:moveTo>
                  <a:pt x="0" y="213792"/>
                </a:moveTo>
                <a:lnTo>
                  <a:pt x="31666" y="0"/>
                </a:lnTo>
                <a:lnTo>
                  <a:pt x="101867" y="499"/>
                </a:lnTo>
                <a:lnTo>
                  <a:pt x="102864" y="214967"/>
                </a:lnTo>
                <a:close/>
              </a:path>
            </a:pathLst>
          </a:custGeom>
          <a:solidFill>
            <a:schemeClr val="lt2"/>
          </a:solidFill>
          <a:ln>
            <a:noFill/>
          </a:ln>
        </p:spPr>
      </p:sp>
      <p:sp>
        <p:nvSpPr>
          <p:cNvPr id="225" name="Google Shape;225;p22"/>
          <p:cNvSpPr txBox="1">
            <a:spLocks noGrp="1"/>
          </p:cNvSpPr>
          <p:nvPr>
            <p:ph type="subTitle" idx="1"/>
          </p:nvPr>
        </p:nvSpPr>
        <p:spPr>
          <a:xfrm>
            <a:off x="1734975" y="2319450"/>
            <a:ext cx="5674200" cy="38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6" name="Google Shape;226;p22"/>
          <p:cNvSpPr txBox="1">
            <a:spLocks noGrp="1"/>
          </p:cNvSpPr>
          <p:nvPr>
            <p:ph type="title" hasCustomPrompt="1"/>
          </p:nvPr>
        </p:nvSpPr>
        <p:spPr>
          <a:xfrm>
            <a:off x="1734875" y="1135950"/>
            <a:ext cx="5674200" cy="118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Char char="+"/>
              <a:defRPr sz="6000">
                <a:solidFill>
                  <a:schemeClr val="lt1"/>
                </a:solidFill>
              </a:defRPr>
            </a:lvl1pPr>
            <a:lvl2pPr lvl="1" algn="ctr" rtl="0">
              <a:spcBef>
                <a:spcPts val="0"/>
              </a:spcBef>
              <a:spcAft>
                <a:spcPts val="0"/>
              </a:spcAft>
              <a:buClr>
                <a:schemeClr val="lt1"/>
              </a:buClr>
              <a:buSzPts val="6000"/>
              <a:buChar char="+"/>
              <a:defRPr sz="6000">
                <a:solidFill>
                  <a:schemeClr val="lt1"/>
                </a:solidFill>
              </a:defRPr>
            </a:lvl2pPr>
            <a:lvl3pPr lvl="2" algn="ctr" rtl="0">
              <a:spcBef>
                <a:spcPts val="0"/>
              </a:spcBef>
              <a:spcAft>
                <a:spcPts val="0"/>
              </a:spcAft>
              <a:buClr>
                <a:schemeClr val="lt1"/>
              </a:buClr>
              <a:buSzPts val="6000"/>
              <a:buChar char="+"/>
              <a:defRPr sz="6000">
                <a:solidFill>
                  <a:schemeClr val="lt1"/>
                </a:solidFill>
              </a:defRPr>
            </a:lvl3pPr>
            <a:lvl4pPr lvl="3" algn="ctr" rtl="0">
              <a:spcBef>
                <a:spcPts val="0"/>
              </a:spcBef>
              <a:spcAft>
                <a:spcPts val="0"/>
              </a:spcAft>
              <a:buClr>
                <a:schemeClr val="lt1"/>
              </a:buClr>
              <a:buSzPts val="6000"/>
              <a:buChar char="+"/>
              <a:defRPr sz="6000">
                <a:solidFill>
                  <a:schemeClr val="lt1"/>
                </a:solidFill>
              </a:defRPr>
            </a:lvl4pPr>
            <a:lvl5pPr lvl="4" algn="ctr" rtl="0">
              <a:spcBef>
                <a:spcPts val="0"/>
              </a:spcBef>
              <a:spcAft>
                <a:spcPts val="0"/>
              </a:spcAft>
              <a:buClr>
                <a:schemeClr val="lt1"/>
              </a:buClr>
              <a:buSzPts val="6000"/>
              <a:buChar char="+"/>
              <a:defRPr sz="6000">
                <a:solidFill>
                  <a:schemeClr val="lt1"/>
                </a:solidFill>
              </a:defRPr>
            </a:lvl5pPr>
            <a:lvl6pPr lvl="5" algn="ctr" rtl="0">
              <a:spcBef>
                <a:spcPts val="0"/>
              </a:spcBef>
              <a:spcAft>
                <a:spcPts val="0"/>
              </a:spcAft>
              <a:buClr>
                <a:schemeClr val="lt1"/>
              </a:buClr>
              <a:buSzPts val="6000"/>
              <a:buChar char="+"/>
              <a:defRPr sz="6000">
                <a:solidFill>
                  <a:schemeClr val="lt1"/>
                </a:solidFill>
              </a:defRPr>
            </a:lvl6pPr>
            <a:lvl7pPr lvl="6" algn="ctr" rtl="0">
              <a:spcBef>
                <a:spcPts val="0"/>
              </a:spcBef>
              <a:spcAft>
                <a:spcPts val="0"/>
              </a:spcAft>
              <a:buClr>
                <a:schemeClr val="lt1"/>
              </a:buClr>
              <a:buSzPts val="6000"/>
              <a:buChar char="+"/>
              <a:defRPr sz="6000">
                <a:solidFill>
                  <a:schemeClr val="lt1"/>
                </a:solidFill>
              </a:defRPr>
            </a:lvl7pPr>
            <a:lvl8pPr lvl="7" algn="ctr" rtl="0">
              <a:spcBef>
                <a:spcPts val="0"/>
              </a:spcBef>
              <a:spcAft>
                <a:spcPts val="0"/>
              </a:spcAft>
              <a:buClr>
                <a:schemeClr val="lt1"/>
              </a:buClr>
              <a:buSzPts val="6000"/>
              <a:buChar char="+"/>
              <a:defRPr sz="6000">
                <a:solidFill>
                  <a:schemeClr val="lt1"/>
                </a:solidFill>
              </a:defRPr>
            </a:lvl8pPr>
            <a:lvl9pPr lvl="8" algn="ctr" rtl="0">
              <a:spcBef>
                <a:spcPts val="0"/>
              </a:spcBef>
              <a:spcAft>
                <a:spcPts val="0"/>
              </a:spcAft>
              <a:buClr>
                <a:schemeClr val="lt1"/>
              </a:buClr>
              <a:buSzPts val="6000"/>
              <a:buChar char="+"/>
              <a:defRPr sz="6000">
                <a:solidFill>
                  <a:schemeClr val="lt1"/>
                </a:solidFill>
              </a:defRPr>
            </a:lvl9pPr>
          </a:lstStyle>
          <a:p>
            <a:r>
              <a:t>xx%</a:t>
            </a:r>
          </a:p>
        </p:txBody>
      </p:sp>
      <p:sp>
        <p:nvSpPr>
          <p:cNvPr id="227" name="Google Shape;227;p22"/>
          <p:cNvSpPr txBox="1">
            <a:spLocks noGrp="1"/>
          </p:cNvSpPr>
          <p:nvPr>
            <p:ph type="subTitle" idx="2"/>
          </p:nvPr>
        </p:nvSpPr>
        <p:spPr>
          <a:xfrm>
            <a:off x="810600" y="4025975"/>
            <a:ext cx="3253500" cy="38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8" name="Google Shape;228;p22"/>
          <p:cNvSpPr txBox="1">
            <a:spLocks noGrp="1"/>
          </p:cNvSpPr>
          <p:nvPr>
            <p:ph type="title" idx="3" hasCustomPrompt="1"/>
          </p:nvPr>
        </p:nvSpPr>
        <p:spPr>
          <a:xfrm>
            <a:off x="1464000" y="3448175"/>
            <a:ext cx="1946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Char char="+"/>
              <a:defRPr sz="3600">
                <a:solidFill>
                  <a:schemeClr val="lt1"/>
                </a:solidFill>
              </a:defRPr>
            </a:lvl1pPr>
            <a:lvl2pPr lvl="1" algn="ctr" rtl="0">
              <a:spcBef>
                <a:spcPts val="0"/>
              </a:spcBef>
              <a:spcAft>
                <a:spcPts val="0"/>
              </a:spcAft>
              <a:buClr>
                <a:schemeClr val="lt1"/>
              </a:buClr>
              <a:buSzPts val="6000"/>
              <a:buChar char="+"/>
              <a:defRPr sz="6000">
                <a:solidFill>
                  <a:schemeClr val="lt1"/>
                </a:solidFill>
              </a:defRPr>
            </a:lvl2pPr>
            <a:lvl3pPr lvl="2" algn="ctr" rtl="0">
              <a:spcBef>
                <a:spcPts val="0"/>
              </a:spcBef>
              <a:spcAft>
                <a:spcPts val="0"/>
              </a:spcAft>
              <a:buClr>
                <a:schemeClr val="lt1"/>
              </a:buClr>
              <a:buSzPts val="6000"/>
              <a:buChar char="+"/>
              <a:defRPr sz="6000">
                <a:solidFill>
                  <a:schemeClr val="lt1"/>
                </a:solidFill>
              </a:defRPr>
            </a:lvl3pPr>
            <a:lvl4pPr lvl="3" algn="ctr" rtl="0">
              <a:spcBef>
                <a:spcPts val="0"/>
              </a:spcBef>
              <a:spcAft>
                <a:spcPts val="0"/>
              </a:spcAft>
              <a:buClr>
                <a:schemeClr val="lt1"/>
              </a:buClr>
              <a:buSzPts val="6000"/>
              <a:buChar char="+"/>
              <a:defRPr sz="6000">
                <a:solidFill>
                  <a:schemeClr val="lt1"/>
                </a:solidFill>
              </a:defRPr>
            </a:lvl4pPr>
            <a:lvl5pPr lvl="4" algn="ctr" rtl="0">
              <a:spcBef>
                <a:spcPts val="0"/>
              </a:spcBef>
              <a:spcAft>
                <a:spcPts val="0"/>
              </a:spcAft>
              <a:buClr>
                <a:schemeClr val="lt1"/>
              </a:buClr>
              <a:buSzPts val="6000"/>
              <a:buChar char="+"/>
              <a:defRPr sz="6000">
                <a:solidFill>
                  <a:schemeClr val="lt1"/>
                </a:solidFill>
              </a:defRPr>
            </a:lvl5pPr>
            <a:lvl6pPr lvl="5" algn="ctr" rtl="0">
              <a:spcBef>
                <a:spcPts val="0"/>
              </a:spcBef>
              <a:spcAft>
                <a:spcPts val="0"/>
              </a:spcAft>
              <a:buClr>
                <a:schemeClr val="lt1"/>
              </a:buClr>
              <a:buSzPts val="6000"/>
              <a:buChar char="+"/>
              <a:defRPr sz="6000">
                <a:solidFill>
                  <a:schemeClr val="lt1"/>
                </a:solidFill>
              </a:defRPr>
            </a:lvl6pPr>
            <a:lvl7pPr lvl="6" algn="ctr" rtl="0">
              <a:spcBef>
                <a:spcPts val="0"/>
              </a:spcBef>
              <a:spcAft>
                <a:spcPts val="0"/>
              </a:spcAft>
              <a:buClr>
                <a:schemeClr val="lt1"/>
              </a:buClr>
              <a:buSzPts val="6000"/>
              <a:buChar char="+"/>
              <a:defRPr sz="6000">
                <a:solidFill>
                  <a:schemeClr val="lt1"/>
                </a:solidFill>
              </a:defRPr>
            </a:lvl7pPr>
            <a:lvl8pPr lvl="7" algn="ctr" rtl="0">
              <a:spcBef>
                <a:spcPts val="0"/>
              </a:spcBef>
              <a:spcAft>
                <a:spcPts val="0"/>
              </a:spcAft>
              <a:buClr>
                <a:schemeClr val="lt1"/>
              </a:buClr>
              <a:buSzPts val="6000"/>
              <a:buChar char="+"/>
              <a:defRPr sz="6000">
                <a:solidFill>
                  <a:schemeClr val="lt1"/>
                </a:solidFill>
              </a:defRPr>
            </a:lvl8pPr>
            <a:lvl9pPr lvl="8" algn="ctr" rtl="0">
              <a:spcBef>
                <a:spcPts val="0"/>
              </a:spcBef>
              <a:spcAft>
                <a:spcPts val="0"/>
              </a:spcAft>
              <a:buClr>
                <a:schemeClr val="lt1"/>
              </a:buClr>
              <a:buSzPts val="6000"/>
              <a:buChar char="+"/>
              <a:defRPr sz="6000">
                <a:solidFill>
                  <a:schemeClr val="lt1"/>
                </a:solidFill>
              </a:defRPr>
            </a:lvl9pPr>
          </a:lstStyle>
          <a:p>
            <a:r>
              <a:t>xx%</a:t>
            </a:r>
          </a:p>
        </p:txBody>
      </p:sp>
      <p:sp>
        <p:nvSpPr>
          <p:cNvPr id="229" name="Google Shape;229;p22"/>
          <p:cNvSpPr txBox="1">
            <a:spLocks noGrp="1"/>
          </p:cNvSpPr>
          <p:nvPr>
            <p:ph type="subTitle" idx="4"/>
          </p:nvPr>
        </p:nvSpPr>
        <p:spPr>
          <a:xfrm>
            <a:off x="5079713" y="4025975"/>
            <a:ext cx="3253500" cy="38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0" name="Google Shape;230;p22"/>
          <p:cNvSpPr txBox="1">
            <a:spLocks noGrp="1"/>
          </p:cNvSpPr>
          <p:nvPr>
            <p:ph type="title" idx="5" hasCustomPrompt="1"/>
          </p:nvPr>
        </p:nvSpPr>
        <p:spPr>
          <a:xfrm>
            <a:off x="5733113" y="3448175"/>
            <a:ext cx="1946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Char char="+"/>
              <a:defRPr sz="3600">
                <a:solidFill>
                  <a:schemeClr val="lt1"/>
                </a:solidFill>
              </a:defRPr>
            </a:lvl1pPr>
            <a:lvl2pPr lvl="1" algn="ctr" rtl="0">
              <a:spcBef>
                <a:spcPts val="0"/>
              </a:spcBef>
              <a:spcAft>
                <a:spcPts val="0"/>
              </a:spcAft>
              <a:buClr>
                <a:schemeClr val="lt1"/>
              </a:buClr>
              <a:buSzPts val="6000"/>
              <a:buChar char="+"/>
              <a:defRPr sz="6000">
                <a:solidFill>
                  <a:schemeClr val="lt1"/>
                </a:solidFill>
              </a:defRPr>
            </a:lvl2pPr>
            <a:lvl3pPr lvl="2" algn="ctr" rtl="0">
              <a:spcBef>
                <a:spcPts val="0"/>
              </a:spcBef>
              <a:spcAft>
                <a:spcPts val="0"/>
              </a:spcAft>
              <a:buClr>
                <a:schemeClr val="lt1"/>
              </a:buClr>
              <a:buSzPts val="6000"/>
              <a:buChar char="+"/>
              <a:defRPr sz="6000">
                <a:solidFill>
                  <a:schemeClr val="lt1"/>
                </a:solidFill>
              </a:defRPr>
            </a:lvl3pPr>
            <a:lvl4pPr lvl="3" algn="ctr" rtl="0">
              <a:spcBef>
                <a:spcPts val="0"/>
              </a:spcBef>
              <a:spcAft>
                <a:spcPts val="0"/>
              </a:spcAft>
              <a:buClr>
                <a:schemeClr val="lt1"/>
              </a:buClr>
              <a:buSzPts val="6000"/>
              <a:buChar char="+"/>
              <a:defRPr sz="6000">
                <a:solidFill>
                  <a:schemeClr val="lt1"/>
                </a:solidFill>
              </a:defRPr>
            </a:lvl4pPr>
            <a:lvl5pPr lvl="4" algn="ctr" rtl="0">
              <a:spcBef>
                <a:spcPts val="0"/>
              </a:spcBef>
              <a:spcAft>
                <a:spcPts val="0"/>
              </a:spcAft>
              <a:buClr>
                <a:schemeClr val="lt1"/>
              </a:buClr>
              <a:buSzPts val="6000"/>
              <a:buChar char="+"/>
              <a:defRPr sz="6000">
                <a:solidFill>
                  <a:schemeClr val="lt1"/>
                </a:solidFill>
              </a:defRPr>
            </a:lvl5pPr>
            <a:lvl6pPr lvl="5" algn="ctr" rtl="0">
              <a:spcBef>
                <a:spcPts val="0"/>
              </a:spcBef>
              <a:spcAft>
                <a:spcPts val="0"/>
              </a:spcAft>
              <a:buClr>
                <a:schemeClr val="lt1"/>
              </a:buClr>
              <a:buSzPts val="6000"/>
              <a:buChar char="+"/>
              <a:defRPr sz="6000">
                <a:solidFill>
                  <a:schemeClr val="lt1"/>
                </a:solidFill>
              </a:defRPr>
            </a:lvl6pPr>
            <a:lvl7pPr lvl="6" algn="ctr" rtl="0">
              <a:spcBef>
                <a:spcPts val="0"/>
              </a:spcBef>
              <a:spcAft>
                <a:spcPts val="0"/>
              </a:spcAft>
              <a:buClr>
                <a:schemeClr val="lt1"/>
              </a:buClr>
              <a:buSzPts val="6000"/>
              <a:buChar char="+"/>
              <a:defRPr sz="6000">
                <a:solidFill>
                  <a:schemeClr val="lt1"/>
                </a:solidFill>
              </a:defRPr>
            </a:lvl7pPr>
            <a:lvl8pPr lvl="7" algn="ctr" rtl="0">
              <a:spcBef>
                <a:spcPts val="0"/>
              </a:spcBef>
              <a:spcAft>
                <a:spcPts val="0"/>
              </a:spcAft>
              <a:buClr>
                <a:schemeClr val="lt1"/>
              </a:buClr>
              <a:buSzPts val="6000"/>
              <a:buChar char="+"/>
              <a:defRPr sz="6000">
                <a:solidFill>
                  <a:schemeClr val="lt1"/>
                </a:solidFill>
              </a:defRPr>
            </a:lvl8pPr>
            <a:lvl9pPr lvl="8" algn="ctr" rtl="0">
              <a:spcBef>
                <a:spcPts val="0"/>
              </a:spcBef>
              <a:spcAft>
                <a:spcPts val="0"/>
              </a:spcAft>
              <a:buClr>
                <a:schemeClr val="lt1"/>
              </a:buClr>
              <a:buSzPts val="6000"/>
              <a:buChar char="+"/>
              <a:defRPr sz="6000">
                <a:solidFill>
                  <a:schemeClr val="lt1"/>
                </a:solidFill>
              </a:defRPr>
            </a:lvl9pPr>
          </a:lstStyle>
          <a:p>
            <a:r>
              <a:t>xx%</a:t>
            </a:r>
          </a:p>
        </p:txBody>
      </p:sp>
      <p:sp>
        <p:nvSpPr>
          <p:cNvPr id="231" name="Google Shape;231;p22"/>
          <p:cNvSpPr txBox="1">
            <a:spLocks noGrp="1"/>
          </p:cNvSpPr>
          <p:nvPr>
            <p:ph type="ctrTitle" idx="6"/>
          </p:nvPr>
        </p:nvSpPr>
        <p:spPr>
          <a:xfrm>
            <a:off x="741725" y="398243"/>
            <a:ext cx="76821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400"/>
              <a:buNone/>
              <a:defRPr sz="24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ONE_COLUMN_TEXT_1_1_1_1_1">
    <p:spTree>
      <p:nvGrpSpPr>
        <p:cNvPr id="1" name="Shape 232"/>
        <p:cNvGrpSpPr/>
        <p:nvPr/>
      </p:nvGrpSpPr>
      <p:grpSpPr>
        <a:xfrm>
          <a:off x="0" y="0"/>
          <a:ext cx="0" cy="0"/>
          <a:chOff x="0" y="0"/>
          <a:chExt cx="0" cy="0"/>
        </a:xfrm>
      </p:grpSpPr>
      <p:grpSp>
        <p:nvGrpSpPr>
          <p:cNvPr id="233" name="Google Shape;233;p23"/>
          <p:cNvGrpSpPr/>
          <p:nvPr/>
        </p:nvGrpSpPr>
        <p:grpSpPr>
          <a:xfrm>
            <a:off x="-80525" y="-35225"/>
            <a:ext cx="9325750" cy="5224178"/>
            <a:chOff x="-80525" y="-35225"/>
            <a:chExt cx="9325750" cy="5224178"/>
          </a:xfrm>
        </p:grpSpPr>
        <p:sp>
          <p:nvSpPr>
            <p:cNvPr id="234" name="Google Shape;234;p23"/>
            <p:cNvSpPr/>
            <p:nvPr/>
          </p:nvSpPr>
          <p:spPr>
            <a:xfrm>
              <a:off x="-55350" y="-35225"/>
              <a:ext cx="1726225" cy="1887300"/>
            </a:xfrm>
            <a:custGeom>
              <a:avLst/>
              <a:gdLst/>
              <a:ahLst/>
              <a:cxnLst/>
              <a:rect l="l" t="t" r="r" b="b"/>
              <a:pathLst>
                <a:path w="69049" h="75492" extrusionOk="0">
                  <a:moveTo>
                    <a:pt x="805" y="0"/>
                  </a:moveTo>
                  <a:lnTo>
                    <a:pt x="49119" y="604"/>
                  </a:lnTo>
                  <a:lnTo>
                    <a:pt x="69049" y="75492"/>
                  </a:lnTo>
                  <a:lnTo>
                    <a:pt x="0" y="67439"/>
                  </a:lnTo>
                  <a:close/>
                </a:path>
              </a:pathLst>
            </a:custGeom>
            <a:solidFill>
              <a:schemeClr val="lt1"/>
            </a:solidFill>
            <a:ln>
              <a:noFill/>
            </a:ln>
          </p:spPr>
        </p:sp>
        <p:sp>
          <p:nvSpPr>
            <p:cNvPr id="235" name="Google Shape;235;p23"/>
            <p:cNvSpPr/>
            <p:nvPr/>
          </p:nvSpPr>
          <p:spPr>
            <a:xfrm>
              <a:off x="-80525" y="3918601"/>
              <a:ext cx="1029654" cy="1270352"/>
            </a:xfrm>
            <a:custGeom>
              <a:avLst/>
              <a:gdLst/>
              <a:ahLst/>
              <a:cxnLst/>
              <a:rect l="l" t="t" r="r" b="b"/>
              <a:pathLst>
                <a:path w="77505" h="95623" extrusionOk="0">
                  <a:moveTo>
                    <a:pt x="1007" y="0"/>
                  </a:moveTo>
                  <a:lnTo>
                    <a:pt x="77505" y="17917"/>
                  </a:lnTo>
                  <a:lnTo>
                    <a:pt x="52542" y="95623"/>
                  </a:lnTo>
                  <a:lnTo>
                    <a:pt x="0" y="95623"/>
                  </a:lnTo>
                  <a:close/>
                </a:path>
              </a:pathLst>
            </a:custGeom>
            <a:solidFill>
              <a:schemeClr val="dk1"/>
            </a:solidFill>
            <a:ln>
              <a:noFill/>
            </a:ln>
          </p:spPr>
        </p:sp>
        <p:sp>
          <p:nvSpPr>
            <p:cNvPr id="236" name="Google Shape;236;p23"/>
            <p:cNvSpPr/>
            <p:nvPr/>
          </p:nvSpPr>
          <p:spPr>
            <a:xfrm>
              <a:off x="6104750" y="-30200"/>
              <a:ext cx="3140475" cy="1122325"/>
            </a:xfrm>
            <a:custGeom>
              <a:avLst/>
              <a:gdLst/>
              <a:ahLst/>
              <a:cxnLst/>
              <a:rect l="l" t="t" r="r" b="b"/>
              <a:pathLst>
                <a:path w="125619" h="44893" extrusionOk="0">
                  <a:moveTo>
                    <a:pt x="125619" y="38853"/>
                  </a:moveTo>
                  <a:lnTo>
                    <a:pt x="0" y="44893"/>
                  </a:lnTo>
                  <a:lnTo>
                    <a:pt x="22547" y="0"/>
                  </a:lnTo>
                  <a:lnTo>
                    <a:pt x="123807" y="604"/>
                  </a:lnTo>
                  <a:close/>
                </a:path>
              </a:pathLst>
            </a:custGeom>
            <a:solidFill>
              <a:schemeClr val="dk1"/>
            </a:solidFill>
            <a:ln>
              <a:noFill/>
            </a:ln>
          </p:spPr>
        </p:sp>
        <p:sp>
          <p:nvSpPr>
            <p:cNvPr id="237" name="Google Shape;237;p23"/>
            <p:cNvSpPr/>
            <p:nvPr/>
          </p:nvSpPr>
          <p:spPr>
            <a:xfrm>
              <a:off x="6346325" y="1169275"/>
              <a:ext cx="2803275" cy="4011125"/>
            </a:xfrm>
            <a:custGeom>
              <a:avLst/>
              <a:gdLst/>
              <a:ahLst/>
              <a:cxnLst/>
              <a:rect l="l" t="t" r="r" b="b"/>
              <a:pathLst>
                <a:path w="112131" h="160445" extrusionOk="0">
                  <a:moveTo>
                    <a:pt x="111929" y="0"/>
                  </a:moveTo>
                  <a:lnTo>
                    <a:pt x="50731" y="2416"/>
                  </a:lnTo>
                  <a:lnTo>
                    <a:pt x="0" y="160244"/>
                  </a:lnTo>
                  <a:lnTo>
                    <a:pt x="112131" y="160445"/>
                  </a:lnTo>
                  <a:close/>
                </a:path>
              </a:pathLst>
            </a:custGeom>
            <a:solidFill>
              <a:schemeClr val="lt1"/>
            </a:solidFill>
            <a:ln>
              <a:noFill/>
            </a:ln>
          </p:spPr>
        </p:sp>
      </p:grpSp>
      <p:sp>
        <p:nvSpPr>
          <p:cNvPr id="238" name="Google Shape;238;p23"/>
          <p:cNvSpPr txBox="1">
            <a:spLocks noGrp="1"/>
          </p:cNvSpPr>
          <p:nvPr>
            <p:ph type="ctrTitle"/>
          </p:nvPr>
        </p:nvSpPr>
        <p:spPr>
          <a:xfrm flipH="1">
            <a:off x="720000" y="540000"/>
            <a:ext cx="4592400" cy="10647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239" name="Google Shape;239;p23"/>
          <p:cNvSpPr txBox="1">
            <a:spLocks noGrp="1"/>
          </p:cNvSpPr>
          <p:nvPr>
            <p:ph type="subTitle" idx="1"/>
          </p:nvPr>
        </p:nvSpPr>
        <p:spPr>
          <a:xfrm flipH="1">
            <a:off x="719900" y="1958775"/>
            <a:ext cx="3857400" cy="141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800"/>
              <a:buNone/>
              <a:defRPr sz="1400"/>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
        <p:nvSpPr>
          <p:cNvPr id="240" name="Google Shape;240;p23"/>
          <p:cNvSpPr txBox="1"/>
          <p:nvPr/>
        </p:nvSpPr>
        <p:spPr>
          <a:xfrm>
            <a:off x="720000" y="3454125"/>
            <a:ext cx="5498400" cy="53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b="1">
                <a:solidFill>
                  <a:schemeClr val="accent2"/>
                </a:solidFill>
                <a:latin typeface="Catamaran"/>
                <a:ea typeface="Catamaran"/>
                <a:cs typeface="Catamaran"/>
                <a:sym typeface="Catamaran"/>
              </a:rPr>
              <a:t>CREDITS</a:t>
            </a:r>
            <a:r>
              <a:rPr lang="en" sz="1200">
                <a:solidFill>
                  <a:schemeClr val="accent2"/>
                </a:solidFill>
                <a:latin typeface="Catamaran Light"/>
                <a:ea typeface="Catamaran Light"/>
                <a:cs typeface="Catamaran Light"/>
                <a:sym typeface="Catamaran Light"/>
              </a:rPr>
              <a:t>: This presentation template was created by </a:t>
            </a:r>
            <a:r>
              <a:rPr lang="en" sz="1200" b="1">
                <a:solidFill>
                  <a:schemeClr val="accent2"/>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200">
                <a:solidFill>
                  <a:schemeClr val="accent2"/>
                </a:solidFill>
                <a:latin typeface="Catamaran Light"/>
                <a:ea typeface="Catamaran Light"/>
                <a:cs typeface="Catamaran Light"/>
                <a:sym typeface="Catamaran Light"/>
              </a:rPr>
              <a:t>, including icons by </a:t>
            </a:r>
            <a:r>
              <a:rPr lang="en" sz="1200" b="1">
                <a:solidFill>
                  <a:schemeClr val="accent2"/>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200">
                <a:solidFill>
                  <a:schemeClr val="accent2"/>
                </a:solidFill>
                <a:latin typeface="Catamaran Light"/>
                <a:ea typeface="Catamaran Light"/>
                <a:cs typeface="Catamaran Light"/>
                <a:sym typeface="Catamaran Light"/>
              </a:rPr>
              <a:t>, and infographics &amp; images by </a:t>
            </a:r>
            <a:r>
              <a:rPr lang="en" sz="1200" b="1">
                <a:solidFill>
                  <a:schemeClr val="accent2"/>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200" b="1">
              <a:solidFill>
                <a:schemeClr val="accent2"/>
              </a:solidFill>
              <a:latin typeface="Catamaran"/>
              <a:ea typeface="Catamaran"/>
              <a:cs typeface="Catamaran"/>
              <a:sym typeface="Catamaran"/>
            </a:endParaRPr>
          </a:p>
          <a:p>
            <a:pPr marL="0" lvl="0" indent="0" algn="l" rtl="0">
              <a:spcBef>
                <a:spcPts val="0"/>
              </a:spcBef>
              <a:spcAft>
                <a:spcPts val="0"/>
              </a:spcAft>
              <a:buNone/>
            </a:pPr>
            <a:endParaRPr sz="1200">
              <a:solidFill>
                <a:schemeClr val="accent2"/>
              </a:solidFill>
              <a:latin typeface="Catamaran Light"/>
              <a:ea typeface="Catamaran Light"/>
              <a:cs typeface="Catamaran Light"/>
              <a:sym typeface="Catamaran Light"/>
            </a:endParaRPr>
          </a:p>
          <a:p>
            <a:pPr marL="0" lvl="0" indent="0" algn="l" rtl="0">
              <a:lnSpc>
                <a:spcPct val="115000"/>
              </a:lnSpc>
              <a:spcBef>
                <a:spcPts val="300"/>
              </a:spcBef>
              <a:spcAft>
                <a:spcPts val="0"/>
              </a:spcAft>
              <a:buNone/>
            </a:pPr>
            <a:endParaRPr sz="1200">
              <a:solidFill>
                <a:schemeClr val="accent2"/>
              </a:solidFill>
              <a:latin typeface="Catamaran Light"/>
              <a:ea typeface="Catamaran Light"/>
              <a:cs typeface="Catamaran Light"/>
              <a:sym typeface="Catamaran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41"/>
        <p:cNvGrpSpPr/>
        <p:nvPr/>
      </p:nvGrpSpPr>
      <p:grpSpPr>
        <a:xfrm>
          <a:off x="0" y="0"/>
          <a:ext cx="0" cy="0"/>
          <a:chOff x="0" y="0"/>
          <a:chExt cx="0" cy="0"/>
        </a:xfrm>
      </p:grpSpPr>
      <p:sp>
        <p:nvSpPr>
          <p:cNvPr id="242" name="Google Shape;24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3" name="Google Shape;243;p2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4" name="Google Shape;244;p2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155875" y="-140975"/>
            <a:ext cx="9433125" cy="5365000"/>
            <a:chOff x="-155875" y="-140975"/>
            <a:chExt cx="9433125" cy="5365000"/>
          </a:xfrm>
        </p:grpSpPr>
        <p:sp>
          <p:nvSpPr>
            <p:cNvPr id="19" name="Google Shape;19;p3"/>
            <p:cNvSpPr/>
            <p:nvPr/>
          </p:nvSpPr>
          <p:spPr>
            <a:xfrm>
              <a:off x="5913975" y="-140975"/>
              <a:ext cx="3363275" cy="2073325"/>
            </a:xfrm>
            <a:custGeom>
              <a:avLst/>
              <a:gdLst/>
              <a:ahLst/>
              <a:cxnLst/>
              <a:rect l="l" t="t" r="r" b="b"/>
              <a:pathLst>
                <a:path w="134531" h="82933" extrusionOk="0">
                  <a:moveTo>
                    <a:pt x="25257" y="0"/>
                  </a:moveTo>
                  <a:lnTo>
                    <a:pt x="0" y="40494"/>
                  </a:lnTo>
                  <a:lnTo>
                    <a:pt x="32739" y="82933"/>
                  </a:lnTo>
                  <a:lnTo>
                    <a:pt x="134531" y="56286"/>
                  </a:lnTo>
                  <a:lnTo>
                    <a:pt x="133284" y="4471"/>
                  </a:lnTo>
                  <a:close/>
                </a:path>
              </a:pathLst>
            </a:custGeom>
            <a:solidFill>
              <a:srgbClr val="1A1B2C"/>
            </a:solidFill>
            <a:ln>
              <a:noFill/>
            </a:ln>
          </p:spPr>
        </p:sp>
        <p:sp>
          <p:nvSpPr>
            <p:cNvPr id="20" name="Google Shape;20;p3"/>
            <p:cNvSpPr/>
            <p:nvPr/>
          </p:nvSpPr>
          <p:spPr>
            <a:xfrm>
              <a:off x="-155875" y="-14175"/>
              <a:ext cx="5529200" cy="5238200"/>
            </a:xfrm>
            <a:custGeom>
              <a:avLst/>
              <a:gdLst/>
              <a:ahLst/>
              <a:cxnLst/>
              <a:rect l="l" t="t" r="r" b="b"/>
              <a:pathLst>
                <a:path w="221168" h="209528" extrusionOk="0">
                  <a:moveTo>
                    <a:pt x="0" y="206874"/>
                  </a:moveTo>
                  <a:lnTo>
                    <a:pt x="4535" y="102870"/>
                  </a:lnTo>
                  <a:lnTo>
                    <a:pt x="5385" y="0"/>
                  </a:lnTo>
                  <a:lnTo>
                    <a:pt x="173860" y="59551"/>
                  </a:lnTo>
                  <a:lnTo>
                    <a:pt x="221168" y="122562"/>
                  </a:lnTo>
                  <a:lnTo>
                    <a:pt x="187818" y="209528"/>
                  </a:lnTo>
                  <a:close/>
                </a:path>
              </a:pathLst>
            </a:custGeom>
            <a:solidFill>
              <a:srgbClr val="EB432A"/>
            </a:solidFill>
            <a:ln>
              <a:noFill/>
            </a:ln>
          </p:spPr>
        </p:sp>
        <p:sp>
          <p:nvSpPr>
            <p:cNvPr id="21" name="Google Shape;21;p3"/>
            <p:cNvSpPr/>
            <p:nvPr/>
          </p:nvSpPr>
          <p:spPr>
            <a:xfrm>
              <a:off x="-56675" y="3829950"/>
              <a:ext cx="5309225" cy="714650"/>
            </a:xfrm>
            <a:custGeom>
              <a:avLst/>
              <a:gdLst/>
              <a:ahLst/>
              <a:cxnLst/>
              <a:rect l="l" t="t" r="r" b="b"/>
              <a:pathLst>
                <a:path w="212369" h="28586" extrusionOk="0">
                  <a:moveTo>
                    <a:pt x="204518" y="0"/>
                  </a:moveTo>
                  <a:lnTo>
                    <a:pt x="212369" y="9864"/>
                  </a:lnTo>
                  <a:lnTo>
                    <a:pt x="204316" y="28586"/>
                  </a:lnTo>
                  <a:lnTo>
                    <a:pt x="343" y="24633"/>
                  </a:lnTo>
                  <a:lnTo>
                    <a:pt x="0" y="5216"/>
                  </a:lnTo>
                  <a:close/>
                </a:path>
              </a:pathLst>
            </a:custGeom>
            <a:solidFill>
              <a:schemeClr val="lt2"/>
            </a:solidFill>
            <a:ln>
              <a:noFill/>
            </a:ln>
          </p:spPr>
        </p:sp>
      </p:grpSp>
      <p:sp>
        <p:nvSpPr>
          <p:cNvPr id="22" name="Google Shape;22;p3"/>
          <p:cNvSpPr txBox="1">
            <a:spLocks noGrp="1"/>
          </p:cNvSpPr>
          <p:nvPr>
            <p:ph type="title"/>
          </p:nvPr>
        </p:nvSpPr>
        <p:spPr>
          <a:xfrm>
            <a:off x="720000" y="2803000"/>
            <a:ext cx="6414300" cy="10539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 name="Google Shape;23;p3"/>
          <p:cNvSpPr txBox="1">
            <a:spLocks noGrp="1"/>
          </p:cNvSpPr>
          <p:nvPr>
            <p:ph type="subTitle" idx="1"/>
          </p:nvPr>
        </p:nvSpPr>
        <p:spPr>
          <a:xfrm>
            <a:off x="720000" y="3979200"/>
            <a:ext cx="44028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 name="Google Shape;24;p3"/>
          <p:cNvSpPr txBox="1">
            <a:spLocks noGrp="1"/>
          </p:cNvSpPr>
          <p:nvPr>
            <p:ph type="title" idx="2" hasCustomPrompt="1"/>
          </p:nvPr>
        </p:nvSpPr>
        <p:spPr>
          <a:xfrm>
            <a:off x="6323693" y="540000"/>
            <a:ext cx="2100300" cy="1232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2"/>
        </a:solidFill>
        <a:effectLst/>
      </p:bgPr>
    </p:bg>
    <p:spTree>
      <p:nvGrpSpPr>
        <p:cNvPr id="1" name="Shape 176"/>
        <p:cNvGrpSpPr/>
        <p:nvPr/>
      </p:nvGrpSpPr>
      <p:grpSpPr>
        <a:xfrm>
          <a:off x="0" y="0"/>
          <a:ext cx="0" cy="0"/>
          <a:chOff x="0" y="0"/>
          <a:chExt cx="0" cy="0"/>
        </a:xfrm>
      </p:grpSpPr>
      <p:sp>
        <p:nvSpPr>
          <p:cNvPr id="177" name="Google Shape;177;p16"/>
          <p:cNvSpPr/>
          <p:nvPr/>
        </p:nvSpPr>
        <p:spPr>
          <a:xfrm>
            <a:off x="-62100" y="1707425"/>
            <a:ext cx="8919800" cy="3156050"/>
          </a:xfrm>
          <a:custGeom>
            <a:avLst/>
            <a:gdLst/>
            <a:ahLst/>
            <a:cxnLst/>
            <a:rect l="l" t="t" r="r" b="b"/>
            <a:pathLst>
              <a:path w="356792" h="126242" extrusionOk="0">
                <a:moveTo>
                  <a:pt x="352258" y="30889"/>
                </a:moveTo>
                <a:lnTo>
                  <a:pt x="356792" y="109954"/>
                </a:lnTo>
                <a:lnTo>
                  <a:pt x="341653" y="120257"/>
                </a:lnTo>
                <a:lnTo>
                  <a:pt x="0" y="126242"/>
                </a:lnTo>
                <a:lnTo>
                  <a:pt x="0" y="6789"/>
                </a:lnTo>
                <a:lnTo>
                  <a:pt x="322502" y="0"/>
                </a:lnTo>
                <a:close/>
              </a:path>
            </a:pathLst>
          </a:custGeom>
          <a:solidFill>
            <a:schemeClr val="accent4"/>
          </a:solidFill>
          <a:ln>
            <a:noFill/>
          </a:ln>
        </p:spPr>
      </p:sp>
      <p:sp>
        <p:nvSpPr>
          <p:cNvPr id="178" name="Google Shape;178;p16"/>
          <p:cNvSpPr txBox="1">
            <a:spLocks noGrp="1"/>
          </p:cNvSpPr>
          <p:nvPr>
            <p:ph type="ctrTitle"/>
          </p:nvPr>
        </p:nvSpPr>
        <p:spPr>
          <a:xfrm>
            <a:off x="978501" y="2940950"/>
            <a:ext cx="16371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DM Sans"/>
              <a:buNone/>
              <a:defRPr sz="1800">
                <a:latin typeface="DM Sans"/>
                <a:ea typeface="DM Sans"/>
                <a:cs typeface="DM Sans"/>
                <a:sym typeface="DM Sans"/>
              </a:defRPr>
            </a:lvl2pPr>
            <a:lvl3pPr lvl="2" algn="ctr" rtl="0">
              <a:spcBef>
                <a:spcPts val="0"/>
              </a:spcBef>
              <a:spcAft>
                <a:spcPts val="0"/>
              </a:spcAft>
              <a:buSzPts val="1800"/>
              <a:buFont typeface="DM Sans"/>
              <a:buNone/>
              <a:defRPr sz="1800">
                <a:latin typeface="DM Sans"/>
                <a:ea typeface="DM Sans"/>
                <a:cs typeface="DM Sans"/>
                <a:sym typeface="DM Sans"/>
              </a:defRPr>
            </a:lvl3pPr>
            <a:lvl4pPr lvl="3" algn="ctr" rtl="0">
              <a:spcBef>
                <a:spcPts val="0"/>
              </a:spcBef>
              <a:spcAft>
                <a:spcPts val="0"/>
              </a:spcAft>
              <a:buSzPts val="1800"/>
              <a:buFont typeface="DM Sans"/>
              <a:buNone/>
              <a:defRPr sz="1800">
                <a:latin typeface="DM Sans"/>
                <a:ea typeface="DM Sans"/>
                <a:cs typeface="DM Sans"/>
                <a:sym typeface="DM Sans"/>
              </a:defRPr>
            </a:lvl4pPr>
            <a:lvl5pPr lvl="4" algn="ctr" rtl="0">
              <a:spcBef>
                <a:spcPts val="0"/>
              </a:spcBef>
              <a:spcAft>
                <a:spcPts val="0"/>
              </a:spcAft>
              <a:buSzPts val="1800"/>
              <a:buFont typeface="DM Sans"/>
              <a:buNone/>
              <a:defRPr sz="1800">
                <a:latin typeface="DM Sans"/>
                <a:ea typeface="DM Sans"/>
                <a:cs typeface="DM Sans"/>
                <a:sym typeface="DM Sans"/>
              </a:defRPr>
            </a:lvl5pPr>
            <a:lvl6pPr lvl="5" algn="ctr" rtl="0">
              <a:spcBef>
                <a:spcPts val="0"/>
              </a:spcBef>
              <a:spcAft>
                <a:spcPts val="0"/>
              </a:spcAft>
              <a:buSzPts val="1800"/>
              <a:buFont typeface="DM Sans"/>
              <a:buNone/>
              <a:defRPr sz="1800">
                <a:latin typeface="DM Sans"/>
                <a:ea typeface="DM Sans"/>
                <a:cs typeface="DM Sans"/>
                <a:sym typeface="DM Sans"/>
              </a:defRPr>
            </a:lvl6pPr>
            <a:lvl7pPr lvl="6" algn="ctr" rtl="0">
              <a:spcBef>
                <a:spcPts val="0"/>
              </a:spcBef>
              <a:spcAft>
                <a:spcPts val="0"/>
              </a:spcAft>
              <a:buSzPts val="1800"/>
              <a:buFont typeface="DM Sans"/>
              <a:buNone/>
              <a:defRPr sz="1800">
                <a:latin typeface="DM Sans"/>
                <a:ea typeface="DM Sans"/>
                <a:cs typeface="DM Sans"/>
                <a:sym typeface="DM Sans"/>
              </a:defRPr>
            </a:lvl7pPr>
            <a:lvl8pPr lvl="7" algn="ctr" rtl="0">
              <a:spcBef>
                <a:spcPts val="0"/>
              </a:spcBef>
              <a:spcAft>
                <a:spcPts val="0"/>
              </a:spcAft>
              <a:buSzPts val="1800"/>
              <a:buFont typeface="DM Sans"/>
              <a:buNone/>
              <a:defRPr sz="1800">
                <a:latin typeface="DM Sans"/>
                <a:ea typeface="DM Sans"/>
                <a:cs typeface="DM Sans"/>
                <a:sym typeface="DM Sans"/>
              </a:defRPr>
            </a:lvl8pPr>
            <a:lvl9pPr lvl="8" algn="ctr" rtl="0">
              <a:spcBef>
                <a:spcPts val="0"/>
              </a:spcBef>
              <a:spcAft>
                <a:spcPts val="0"/>
              </a:spcAft>
              <a:buSzPts val="1800"/>
              <a:buFont typeface="DM Sans"/>
              <a:buNone/>
              <a:defRPr sz="1800">
                <a:latin typeface="DM Sans"/>
                <a:ea typeface="DM Sans"/>
                <a:cs typeface="DM Sans"/>
                <a:sym typeface="DM Sans"/>
              </a:defRPr>
            </a:lvl9pPr>
          </a:lstStyle>
          <a:p>
            <a:endParaRPr/>
          </a:p>
        </p:txBody>
      </p:sp>
      <p:sp>
        <p:nvSpPr>
          <p:cNvPr id="179" name="Google Shape;179;p16"/>
          <p:cNvSpPr txBox="1">
            <a:spLocks noGrp="1"/>
          </p:cNvSpPr>
          <p:nvPr>
            <p:ph type="subTitle" idx="1"/>
          </p:nvPr>
        </p:nvSpPr>
        <p:spPr>
          <a:xfrm>
            <a:off x="720050" y="3312925"/>
            <a:ext cx="2154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80" name="Google Shape;180;p16"/>
          <p:cNvSpPr txBox="1">
            <a:spLocks noGrp="1"/>
          </p:cNvSpPr>
          <p:nvPr>
            <p:ph type="ctrTitle" idx="2"/>
          </p:nvPr>
        </p:nvSpPr>
        <p:spPr>
          <a:xfrm>
            <a:off x="3758274" y="2940950"/>
            <a:ext cx="16371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DM Sans"/>
              <a:buNone/>
              <a:defRPr sz="1800">
                <a:latin typeface="DM Sans"/>
                <a:ea typeface="DM Sans"/>
                <a:cs typeface="DM Sans"/>
                <a:sym typeface="DM Sans"/>
              </a:defRPr>
            </a:lvl2pPr>
            <a:lvl3pPr lvl="2" algn="ctr" rtl="0">
              <a:spcBef>
                <a:spcPts val="0"/>
              </a:spcBef>
              <a:spcAft>
                <a:spcPts val="0"/>
              </a:spcAft>
              <a:buSzPts val="1800"/>
              <a:buFont typeface="DM Sans"/>
              <a:buNone/>
              <a:defRPr sz="1800">
                <a:latin typeface="DM Sans"/>
                <a:ea typeface="DM Sans"/>
                <a:cs typeface="DM Sans"/>
                <a:sym typeface="DM Sans"/>
              </a:defRPr>
            </a:lvl3pPr>
            <a:lvl4pPr lvl="3" algn="ctr" rtl="0">
              <a:spcBef>
                <a:spcPts val="0"/>
              </a:spcBef>
              <a:spcAft>
                <a:spcPts val="0"/>
              </a:spcAft>
              <a:buSzPts val="1800"/>
              <a:buFont typeface="DM Sans"/>
              <a:buNone/>
              <a:defRPr sz="1800">
                <a:latin typeface="DM Sans"/>
                <a:ea typeface="DM Sans"/>
                <a:cs typeface="DM Sans"/>
                <a:sym typeface="DM Sans"/>
              </a:defRPr>
            </a:lvl4pPr>
            <a:lvl5pPr lvl="4" algn="ctr" rtl="0">
              <a:spcBef>
                <a:spcPts val="0"/>
              </a:spcBef>
              <a:spcAft>
                <a:spcPts val="0"/>
              </a:spcAft>
              <a:buSzPts val="1800"/>
              <a:buFont typeface="DM Sans"/>
              <a:buNone/>
              <a:defRPr sz="1800">
                <a:latin typeface="DM Sans"/>
                <a:ea typeface="DM Sans"/>
                <a:cs typeface="DM Sans"/>
                <a:sym typeface="DM Sans"/>
              </a:defRPr>
            </a:lvl5pPr>
            <a:lvl6pPr lvl="5" algn="ctr" rtl="0">
              <a:spcBef>
                <a:spcPts val="0"/>
              </a:spcBef>
              <a:spcAft>
                <a:spcPts val="0"/>
              </a:spcAft>
              <a:buSzPts val="1800"/>
              <a:buFont typeface="DM Sans"/>
              <a:buNone/>
              <a:defRPr sz="1800">
                <a:latin typeface="DM Sans"/>
                <a:ea typeface="DM Sans"/>
                <a:cs typeface="DM Sans"/>
                <a:sym typeface="DM Sans"/>
              </a:defRPr>
            </a:lvl6pPr>
            <a:lvl7pPr lvl="6" algn="ctr" rtl="0">
              <a:spcBef>
                <a:spcPts val="0"/>
              </a:spcBef>
              <a:spcAft>
                <a:spcPts val="0"/>
              </a:spcAft>
              <a:buSzPts val="1800"/>
              <a:buFont typeface="DM Sans"/>
              <a:buNone/>
              <a:defRPr sz="1800">
                <a:latin typeface="DM Sans"/>
                <a:ea typeface="DM Sans"/>
                <a:cs typeface="DM Sans"/>
                <a:sym typeface="DM Sans"/>
              </a:defRPr>
            </a:lvl7pPr>
            <a:lvl8pPr lvl="7" algn="ctr" rtl="0">
              <a:spcBef>
                <a:spcPts val="0"/>
              </a:spcBef>
              <a:spcAft>
                <a:spcPts val="0"/>
              </a:spcAft>
              <a:buSzPts val="1800"/>
              <a:buFont typeface="DM Sans"/>
              <a:buNone/>
              <a:defRPr sz="1800">
                <a:latin typeface="DM Sans"/>
                <a:ea typeface="DM Sans"/>
                <a:cs typeface="DM Sans"/>
                <a:sym typeface="DM Sans"/>
              </a:defRPr>
            </a:lvl8pPr>
            <a:lvl9pPr lvl="8" algn="ctr" rtl="0">
              <a:spcBef>
                <a:spcPts val="0"/>
              </a:spcBef>
              <a:spcAft>
                <a:spcPts val="0"/>
              </a:spcAft>
              <a:buSzPts val="1800"/>
              <a:buFont typeface="DM Sans"/>
              <a:buNone/>
              <a:defRPr sz="1800">
                <a:latin typeface="DM Sans"/>
                <a:ea typeface="DM Sans"/>
                <a:cs typeface="DM Sans"/>
                <a:sym typeface="DM Sans"/>
              </a:defRPr>
            </a:lvl9pPr>
          </a:lstStyle>
          <a:p>
            <a:endParaRPr/>
          </a:p>
        </p:txBody>
      </p:sp>
      <p:sp>
        <p:nvSpPr>
          <p:cNvPr id="181" name="Google Shape;181;p16"/>
          <p:cNvSpPr txBox="1">
            <a:spLocks noGrp="1"/>
          </p:cNvSpPr>
          <p:nvPr>
            <p:ph type="subTitle" idx="3"/>
          </p:nvPr>
        </p:nvSpPr>
        <p:spPr>
          <a:xfrm>
            <a:off x="3494963" y="3312925"/>
            <a:ext cx="2154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82" name="Google Shape;182;p16"/>
          <p:cNvSpPr txBox="1">
            <a:spLocks noGrp="1"/>
          </p:cNvSpPr>
          <p:nvPr>
            <p:ph type="ctrTitle" idx="4"/>
          </p:nvPr>
        </p:nvSpPr>
        <p:spPr>
          <a:xfrm>
            <a:off x="6538050" y="2940950"/>
            <a:ext cx="16371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DM Sans"/>
              <a:buNone/>
              <a:defRPr sz="1800">
                <a:latin typeface="DM Sans"/>
                <a:ea typeface="DM Sans"/>
                <a:cs typeface="DM Sans"/>
                <a:sym typeface="DM Sans"/>
              </a:defRPr>
            </a:lvl2pPr>
            <a:lvl3pPr lvl="2" algn="ctr" rtl="0">
              <a:spcBef>
                <a:spcPts val="0"/>
              </a:spcBef>
              <a:spcAft>
                <a:spcPts val="0"/>
              </a:spcAft>
              <a:buSzPts val="1800"/>
              <a:buFont typeface="DM Sans"/>
              <a:buNone/>
              <a:defRPr sz="1800">
                <a:latin typeface="DM Sans"/>
                <a:ea typeface="DM Sans"/>
                <a:cs typeface="DM Sans"/>
                <a:sym typeface="DM Sans"/>
              </a:defRPr>
            </a:lvl3pPr>
            <a:lvl4pPr lvl="3" algn="ctr" rtl="0">
              <a:spcBef>
                <a:spcPts val="0"/>
              </a:spcBef>
              <a:spcAft>
                <a:spcPts val="0"/>
              </a:spcAft>
              <a:buSzPts val="1800"/>
              <a:buFont typeface="DM Sans"/>
              <a:buNone/>
              <a:defRPr sz="1800">
                <a:latin typeface="DM Sans"/>
                <a:ea typeface="DM Sans"/>
                <a:cs typeface="DM Sans"/>
                <a:sym typeface="DM Sans"/>
              </a:defRPr>
            </a:lvl4pPr>
            <a:lvl5pPr lvl="4" algn="ctr" rtl="0">
              <a:spcBef>
                <a:spcPts val="0"/>
              </a:spcBef>
              <a:spcAft>
                <a:spcPts val="0"/>
              </a:spcAft>
              <a:buSzPts val="1800"/>
              <a:buFont typeface="DM Sans"/>
              <a:buNone/>
              <a:defRPr sz="1800">
                <a:latin typeface="DM Sans"/>
                <a:ea typeface="DM Sans"/>
                <a:cs typeface="DM Sans"/>
                <a:sym typeface="DM Sans"/>
              </a:defRPr>
            </a:lvl5pPr>
            <a:lvl6pPr lvl="5" algn="ctr" rtl="0">
              <a:spcBef>
                <a:spcPts val="0"/>
              </a:spcBef>
              <a:spcAft>
                <a:spcPts val="0"/>
              </a:spcAft>
              <a:buSzPts val="1800"/>
              <a:buFont typeface="DM Sans"/>
              <a:buNone/>
              <a:defRPr sz="1800">
                <a:latin typeface="DM Sans"/>
                <a:ea typeface="DM Sans"/>
                <a:cs typeface="DM Sans"/>
                <a:sym typeface="DM Sans"/>
              </a:defRPr>
            </a:lvl6pPr>
            <a:lvl7pPr lvl="6" algn="ctr" rtl="0">
              <a:spcBef>
                <a:spcPts val="0"/>
              </a:spcBef>
              <a:spcAft>
                <a:spcPts val="0"/>
              </a:spcAft>
              <a:buSzPts val="1800"/>
              <a:buFont typeface="DM Sans"/>
              <a:buNone/>
              <a:defRPr sz="1800">
                <a:latin typeface="DM Sans"/>
                <a:ea typeface="DM Sans"/>
                <a:cs typeface="DM Sans"/>
                <a:sym typeface="DM Sans"/>
              </a:defRPr>
            </a:lvl7pPr>
            <a:lvl8pPr lvl="7" algn="ctr" rtl="0">
              <a:spcBef>
                <a:spcPts val="0"/>
              </a:spcBef>
              <a:spcAft>
                <a:spcPts val="0"/>
              </a:spcAft>
              <a:buSzPts val="1800"/>
              <a:buFont typeface="DM Sans"/>
              <a:buNone/>
              <a:defRPr sz="1800">
                <a:latin typeface="DM Sans"/>
                <a:ea typeface="DM Sans"/>
                <a:cs typeface="DM Sans"/>
                <a:sym typeface="DM Sans"/>
              </a:defRPr>
            </a:lvl8pPr>
            <a:lvl9pPr lvl="8" algn="ctr" rtl="0">
              <a:spcBef>
                <a:spcPts val="0"/>
              </a:spcBef>
              <a:spcAft>
                <a:spcPts val="0"/>
              </a:spcAft>
              <a:buSzPts val="1800"/>
              <a:buFont typeface="DM Sans"/>
              <a:buNone/>
              <a:defRPr sz="1800">
                <a:latin typeface="DM Sans"/>
                <a:ea typeface="DM Sans"/>
                <a:cs typeface="DM Sans"/>
                <a:sym typeface="DM Sans"/>
              </a:defRPr>
            </a:lvl9pPr>
          </a:lstStyle>
          <a:p>
            <a:endParaRPr/>
          </a:p>
        </p:txBody>
      </p:sp>
      <p:sp>
        <p:nvSpPr>
          <p:cNvPr id="183" name="Google Shape;183;p16"/>
          <p:cNvSpPr txBox="1">
            <a:spLocks noGrp="1"/>
          </p:cNvSpPr>
          <p:nvPr>
            <p:ph type="subTitle" idx="5"/>
          </p:nvPr>
        </p:nvSpPr>
        <p:spPr>
          <a:xfrm>
            <a:off x="6279606" y="3312925"/>
            <a:ext cx="2154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84" name="Google Shape;184;p16"/>
          <p:cNvSpPr txBox="1">
            <a:spLocks noGrp="1"/>
          </p:cNvSpPr>
          <p:nvPr>
            <p:ph type="ctrTitle" idx="6"/>
          </p:nvPr>
        </p:nvSpPr>
        <p:spPr>
          <a:xfrm>
            <a:off x="741725" y="398243"/>
            <a:ext cx="76821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400"/>
              <a:buNone/>
              <a:defRPr sz="24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294013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grpSp>
        <p:nvGrpSpPr>
          <p:cNvPr id="26" name="Google Shape;26;p4"/>
          <p:cNvGrpSpPr/>
          <p:nvPr/>
        </p:nvGrpSpPr>
        <p:grpSpPr>
          <a:xfrm>
            <a:off x="-65300" y="-201300"/>
            <a:ext cx="9209300" cy="5470000"/>
            <a:chOff x="-65300" y="-201300"/>
            <a:chExt cx="9209300" cy="5470000"/>
          </a:xfrm>
        </p:grpSpPr>
        <p:sp>
          <p:nvSpPr>
            <p:cNvPr id="27" name="Google Shape;27;p4"/>
            <p:cNvSpPr/>
            <p:nvPr/>
          </p:nvSpPr>
          <p:spPr>
            <a:xfrm>
              <a:off x="5188250" y="-156650"/>
              <a:ext cx="3955750" cy="5425350"/>
            </a:xfrm>
            <a:custGeom>
              <a:avLst/>
              <a:gdLst/>
              <a:ahLst/>
              <a:cxnLst/>
              <a:rect l="l" t="t" r="r" b="b"/>
              <a:pathLst>
                <a:path w="158230" h="217014" extrusionOk="0">
                  <a:moveTo>
                    <a:pt x="28988" y="0"/>
                  </a:moveTo>
                  <a:lnTo>
                    <a:pt x="0" y="110319"/>
                  </a:lnTo>
                  <a:lnTo>
                    <a:pt x="61601" y="217014"/>
                  </a:lnTo>
                  <a:lnTo>
                    <a:pt x="158230" y="217014"/>
                  </a:lnTo>
                  <a:lnTo>
                    <a:pt x="158230" y="1611"/>
                  </a:lnTo>
                  <a:close/>
                </a:path>
              </a:pathLst>
            </a:custGeom>
            <a:solidFill>
              <a:schemeClr val="dk1"/>
            </a:solidFill>
            <a:ln>
              <a:noFill/>
            </a:ln>
          </p:spPr>
        </p:sp>
        <p:sp>
          <p:nvSpPr>
            <p:cNvPr id="28" name="Google Shape;28;p4"/>
            <p:cNvSpPr/>
            <p:nvPr/>
          </p:nvSpPr>
          <p:spPr>
            <a:xfrm>
              <a:off x="-65300" y="-201300"/>
              <a:ext cx="5218875" cy="5381525"/>
            </a:xfrm>
            <a:custGeom>
              <a:avLst/>
              <a:gdLst/>
              <a:ahLst/>
              <a:cxnLst/>
              <a:rect l="l" t="t" r="r" b="b"/>
              <a:pathLst>
                <a:path w="208755" h="215261" extrusionOk="0">
                  <a:moveTo>
                    <a:pt x="268" y="2399"/>
                  </a:moveTo>
                  <a:lnTo>
                    <a:pt x="208755" y="0"/>
                  </a:lnTo>
                  <a:lnTo>
                    <a:pt x="148764" y="214995"/>
                  </a:lnTo>
                  <a:lnTo>
                    <a:pt x="0" y="215261"/>
                  </a:lnTo>
                  <a:close/>
                </a:path>
              </a:pathLst>
            </a:custGeom>
            <a:solidFill>
              <a:schemeClr val="lt1"/>
            </a:solidFill>
            <a:ln>
              <a:noFill/>
            </a:ln>
          </p:spPr>
        </p:sp>
        <p:sp>
          <p:nvSpPr>
            <p:cNvPr id="29" name="Google Shape;29;p4"/>
            <p:cNvSpPr/>
            <p:nvPr/>
          </p:nvSpPr>
          <p:spPr>
            <a:xfrm>
              <a:off x="161050" y="201300"/>
              <a:ext cx="3824900" cy="2053375"/>
            </a:xfrm>
            <a:custGeom>
              <a:avLst/>
              <a:gdLst/>
              <a:ahLst/>
              <a:cxnLst/>
              <a:rect l="l" t="t" r="r" b="b"/>
              <a:pathLst>
                <a:path w="152996" h="82135" extrusionOk="0">
                  <a:moveTo>
                    <a:pt x="0" y="10066"/>
                  </a:moveTo>
                  <a:lnTo>
                    <a:pt x="18923" y="82135"/>
                  </a:lnTo>
                  <a:lnTo>
                    <a:pt x="133671" y="77707"/>
                  </a:lnTo>
                  <a:lnTo>
                    <a:pt x="152996" y="43081"/>
                  </a:lnTo>
                  <a:lnTo>
                    <a:pt x="100656" y="32613"/>
                  </a:lnTo>
                  <a:lnTo>
                    <a:pt x="90187" y="0"/>
                  </a:lnTo>
                  <a:close/>
                </a:path>
              </a:pathLst>
            </a:custGeom>
            <a:solidFill>
              <a:schemeClr val="lt2"/>
            </a:solidFill>
            <a:ln>
              <a:noFill/>
            </a:ln>
          </p:spPr>
        </p:sp>
      </p:grpSp>
      <p:sp>
        <p:nvSpPr>
          <p:cNvPr id="30" name="Google Shape;30;p4"/>
          <p:cNvSpPr txBox="1">
            <a:spLocks noGrp="1"/>
          </p:cNvSpPr>
          <p:nvPr>
            <p:ph type="subTitle" idx="1"/>
          </p:nvPr>
        </p:nvSpPr>
        <p:spPr>
          <a:xfrm flipH="1">
            <a:off x="720025" y="2518800"/>
            <a:ext cx="3016500" cy="208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1" name="Google Shape;31;p4"/>
          <p:cNvSpPr txBox="1">
            <a:spLocks noGrp="1"/>
          </p:cNvSpPr>
          <p:nvPr>
            <p:ph type="title"/>
          </p:nvPr>
        </p:nvSpPr>
        <p:spPr>
          <a:xfrm>
            <a:off x="720013" y="540000"/>
            <a:ext cx="3337200" cy="1671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sz="4800">
                <a:latin typeface="Roboto Slab"/>
                <a:ea typeface="Roboto Slab"/>
                <a:cs typeface="Roboto Slab"/>
                <a:sym typeface="Roboto Slab"/>
              </a:defRPr>
            </a:lvl2pPr>
            <a:lvl3pPr lvl="2" rtl="0">
              <a:spcBef>
                <a:spcPts val="0"/>
              </a:spcBef>
              <a:spcAft>
                <a:spcPts val="0"/>
              </a:spcAft>
              <a:buNone/>
              <a:defRPr sz="4800">
                <a:latin typeface="Roboto Slab"/>
                <a:ea typeface="Roboto Slab"/>
                <a:cs typeface="Roboto Slab"/>
                <a:sym typeface="Roboto Slab"/>
              </a:defRPr>
            </a:lvl3pPr>
            <a:lvl4pPr lvl="3" rtl="0">
              <a:spcBef>
                <a:spcPts val="0"/>
              </a:spcBef>
              <a:spcAft>
                <a:spcPts val="0"/>
              </a:spcAft>
              <a:buNone/>
              <a:defRPr sz="4800">
                <a:latin typeface="Roboto Slab"/>
                <a:ea typeface="Roboto Slab"/>
                <a:cs typeface="Roboto Slab"/>
                <a:sym typeface="Roboto Slab"/>
              </a:defRPr>
            </a:lvl4pPr>
            <a:lvl5pPr lvl="4" rtl="0">
              <a:spcBef>
                <a:spcPts val="0"/>
              </a:spcBef>
              <a:spcAft>
                <a:spcPts val="0"/>
              </a:spcAft>
              <a:buNone/>
              <a:defRPr sz="4800">
                <a:latin typeface="Roboto Slab"/>
                <a:ea typeface="Roboto Slab"/>
                <a:cs typeface="Roboto Slab"/>
                <a:sym typeface="Roboto Slab"/>
              </a:defRPr>
            </a:lvl5pPr>
            <a:lvl6pPr lvl="5" rtl="0">
              <a:spcBef>
                <a:spcPts val="0"/>
              </a:spcBef>
              <a:spcAft>
                <a:spcPts val="0"/>
              </a:spcAft>
              <a:buNone/>
              <a:defRPr sz="4800">
                <a:latin typeface="Roboto Slab"/>
                <a:ea typeface="Roboto Slab"/>
                <a:cs typeface="Roboto Slab"/>
                <a:sym typeface="Roboto Slab"/>
              </a:defRPr>
            </a:lvl6pPr>
            <a:lvl7pPr lvl="6" rtl="0">
              <a:spcBef>
                <a:spcPts val="0"/>
              </a:spcBef>
              <a:spcAft>
                <a:spcPts val="0"/>
              </a:spcAft>
              <a:buNone/>
              <a:defRPr sz="4800">
                <a:latin typeface="Roboto Slab"/>
                <a:ea typeface="Roboto Slab"/>
                <a:cs typeface="Roboto Slab"/>
                <a:sym typeface="Roboto Slab"/>
              </a:defRPr>
            </a:lvl7pPr>
            <a:lvl8pPr lvl="7" rtl="0">
              <a:spcBef>
                <a:spcPts val="0"/>
              </a:spcBef>
              <a:spcAft>
                <a:spcPts val="0"/>
              </a:spcAft>
              <a:buNone/>
              <a:defRPr sz="4800">
                <a:latin typeface="Roboto Slab"/>
                <a:ea typeface="Roboto Slab"/>
                <a:cs typeface="Roboto Slab"/>
                <a:sym typeface="Roboto Slab"/>
              </a:defRPr>
            </a:lvl8pPr>
            <a:lvl9pPr lvl="8" rtl="0">
              <a:spcBef>
                <a:spcPts val="0"/>
              </a:spcBef>
              <a:spcAft>
                <a:spcPts val="0"/>
              </a:spcAft>
              <a:buNone/>
              <a:defRPr sz="4800">
                <a:latin typeface="Roboto Slab"/>
                <a:ea typeface="Roboto Slab"/>
                <a:cs typeface="Roboto Slab"/>
                <a:sym typeface="Roboto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32"/>
        <p:cNvGrpSpPr/>
        <p:nvPr/>
      </p:nvGrpSpPr>
      <p:grpSpPr>
        <a:xfrm>
          <a:off x="0" y="0"/>
          <a:ext cx="0" cy="0"/>
          <a:chOff x="0" y="0"/>
          <a:chExt cx="0" cy="0"/>
        </a:xfrm>
      </p:grpSpPr>
      <p:sp>
        <p:nvSpPr>
          <p:cNvPr id="33" name="Google Shape;33;p5"/>
          <p:cNvSpPr/>
          <p:nvPr/>
        </p:nvSpPr>
        <p:spPr>
          <a:xfrm>
            <a:off x="3641550" y="1863275"/>
            <a:ext cx="5592050" cy="3037625"/>
          </a:xfrm>
          <a:custGeom>
            <a:avLst/>
            <a:gdLst/>
            <a:ahLst/>
            <a:cxnLst/>
            <a:rect l="l" t="t" r="r" b="b"/>
            <a:pathLst>
              <a:path w="223682" h="121505" extrusionOk="0">
                <a:moveTo>
                  <a:pt x="2267" y="47893"/>
                </a:moveTo>
                <a:lnTo>
                  <a:pt x="0" y="103720"/>
                </a:lnTo>
                <a:lnTo>
                  <a:pt x="23678" y="121505"/>
                </a:lnTo>
                <a:lnTo>
                  <a:pt x="223682" y="117515"/>
                </a:lnTo>
                <a:lnTo>
                  <a:pt x="221609" y="0"/>
                </a:lnTo>
                <a:lnTo>
                  <a:pt x="22671" y="850"/>
                </a:lnTo>
                <a:close/>
              </a:path>
            </a:pathLst>
          </a:custGeom>
          <a:solidFill>
            <a:schemeClr val="accent4"/>
          </a:solidFill>
          <a:ln>
            <a:noFill/>
          </a:ln>
        </p:spPr>
      </p:sp>
      <p:sp>
        <p:nvSpPr>
          <p:cNvPr id="34" name="Google Shape;34;p5"/>
          <p:cNvSpPr txBox="1">
            <a:spLocks noGrp="1"/>
          </p:cNvSpPr>
          <p:nvPr>
            <p:ph type="subTitle" idx="1"/>
          </p:nvPr>
        </p:nvSpPr>
        <p:spPr>
          <a:xfrm>
            <a:off x="5137600" y="2510050"/>
            <a:ext cx="3286500" cy="70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sz="1400"/>
            </a:lvl2pPr>
            <a:lvl3pPr lvl="2" algn="r" rtl="0">
              <a:lnSpc>
                <a:spcPct val="100000"/>
              </a:lnSpc>
              <a:spcBef>
                <a:spcPts val="1600"/>
              </a:spcBef>
              <a:spcAft>
                <a:spcPts val="0"/>
              </a:spcAft>
              <a:buNone/>
              <a:defRPr sz="1400"/>
            </a:lvl3pPr>
            <a:lvl4pPr lvl="3" algn="r" rtl="0">
              <a:lnSpc>
                <a:spcPct val="100000"/>
              </a:lnSpc>
              <a:spcBef>
                <a:spcPts val="1600"/>
              </a:spcBef>
              <a:spcAft>
                <a:spcPts val="0"/>
              </a:spcAft>
              <a:buNone/>
              <a:defRPr sz="1400"/>
            </a:lvl4pPr>
            <a:lvl5pPr lvl="4" algn="r" rtl="0">
              <a:lnSpc>
                <a:spcPct val="100000"/>
              </a:lnSpc>
              <a:spcBef>
                <a:spcPts val="1600"/>
              </a:spcBef>
              <a:spcAft>
                <a:spcPts val="0"/>
              </a:spcAft>
              <a:buNone/>
              <a:defRPr sz="1400"/>
            </a:lvl5pPr>
            <a:lvl6pPr lvl="5" algn="r" rtl="0">
              <a:lnSpc>
                <a:spcPct val="100000"/>
              </a:lnSpc>
              <a:spcBef>
                <a:spcPts val="1600"/>
              </a:spcBef>
              <a:spcAft>
                <a:spcPts val="0"/>
              </a:spcAft>
              <a:buNone/>
              <a:defRPr sz="1400"/>
            </a:lvl6pPr>
            <a:lvl7pPr lvl="6" algn="r" rtl="0">
              <a:lnSpc>
                <a:spcPct val="100000"/>
              </a:lnSpc>
              <a:spcBef>
                <a:spcPts val="1600"/>
              </a:spcBef>
              <a:spcAft>
                <a:spcPts val="0"/>
              </a:spcAft>
              <a:buNone/>
              <a:defRPr sz="1400"/>
            </a:lvl7pPr>
            <a:lvl8pPr lvl="7" algn="r" rtl="0">
              <a:lnSpc>
                <a:spcPct val="100000"/>
              </a:lnSpc>
              <a:spcBef>
                <a:spcPts val="1600"/>
              </a:spcBef>
              <a:spcAft>
                <a:spcPts val="0"/>
              </a:spcAft>
              <a:buNone/>
              <a:defRPr sz="1400"/>
            </a:lvl8pPr>
            <a:lvl9pPr lvl="8" algn="r" rtl="0">
              <a:lnSpc>
                <a:spcPct val="100000"/>
              </a:lnSpc>
              <a:spcBef>
                <a:spcPts val="1600"/>
              </a:spcBef>
              <a:spcAft>
                <a:spcPts val="1600"/>
              </a:spcAft>
              <a:buNone/>
              <a:defRPr sz="1400"/>
            </a:lvl9pPr>
          </a:lstStyle>
          <a:p>
            <a:endParaRPr/>
          </a:p>
        </p:txBody>
      </p:sp>
      <p:sp>
        <p:nvSpPr>
          <p:cNvPr id="35" name="Google Shape;35;p5"/>
          <p:cNvSpPr txBox="1">
            <a:spLocks noGrp="1"/>
          </p:cNvSpPr>
          <p:nvPr>
            <p:ph type="subTitle" idx="2"/>
          </p:nvPr>
        </p:nvSpPr>
        <p:spPr>
          <a:xfrm>
            <a:off x="5137500" y="3850076"/>
            <a:ext cx="3286500" cy="70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sz="1400"/>
            </a:lvl2pPr>
            <a:lvl3pPr lvl="2" algn="r" rtl="0">
              <a:lnSpc>
                <a:spcPct val="100000"/>
              </a:lnSpc>
              <a:spcBef>
                <a:spcPts val="1600"/>
              </a:spcBef>
              <a:spcAft>
                <a:spcPts val="0"/>
              </a:spcAft>
              <a:buNone/>
              <a:defRPr sz="1400"/>
            </a:lvl3pPr>
            <a:lvl4pPr lvl="3" algn="r" rtl="0">
              <a:lnSpc>
                <a:spcPct val="100000"/>
              </a:lnSpc>
              <a:spcBef>
                <a:spcPts val="1600"/>
              </a:spcBef>
              <a:spcAft>
                <a:spcPts val="0"/>
              </a:spcAft>
              <a:buNone/>
              <a:defRPr sz="1400"/>
            </a:lvl4pPr>
            <a:lvl5pPr lvl="4" algn="r" rtl="0">
              <a:lnSpc>
                <a:spcPct val="100000"/>
              </a:lnSpc>
              <a:spcBef>
                <a:spcPts val="1600"/>
              </a:spcBef>
              <a:spcAft>
                <a:spcPts val="0"/>
              </a:spcAft>
              <a:buNone/>
              <a:defRPr sz="1400"/>
            </a:lvl5pPr>
            <a:lvl6pPr lvl="5" algn="r" rtl="0">
              <a:lnSpc>
                <a:spcPct val="100000"/>
              </a:lnSpc>
              <a:spcBef>
                <a:spcPts val="1600"/>
              </a:spcBef>
              <a:spcAft>
                <a:spcPts val="0"/>
              </a:spcAft>
              <a:buNone/>
              <a:defRPr sz="1400"/>
            </a:lvl6pPr>
            <a:lvl7pPr lvl="6" algn="r" rtl="0">
              <a:lnSpc>
                <a:spcPct val="100000"/>
              </a:lnSpc>
              <a:spcBef>
                <a:spcPts val="1600"/>
              </a:spcBef>
              <a:spcAft>
                <a:spcPts val="0"/>
              </a:spcAft>
              <a:buNone/>
              <a:defRPr sz="1400"/>
            </a:lvl7pPr>
            <a:lvl8pPr lvl="7" algn="r" rtl="0">
              <a:lnSpc>
                <a:spcPct val="100000"/>
              </a:lnSpc>
              <a:spcBef>
                <a:spcPts val="1600"/>
              </a:spcBef>
              <a:spcAft>
                <a:spcPts val="0"/>
              </a:spcAft>
              <a:buNone/>
              <a:defRPr sz="1400"/>
            </a:lvl8pPr>
            <a:lvl9pPr lvl="8" algn="r" rtl="0">
              <a:lnSpc>
                <a:spcPct val="100000"/>
              </a:lnSpc>
              <a:spcBef>
                <a:spcPts val="1600"/>
              </a:spcBef>
              <a:spcAft>
                <a:spcPts val="1600"/>
              </a:spcAft>
              <a:buNone/>
              <a:defRPr sz="1400"/>
            </a:lvl9pPr>
          </a:lstStyle>
          <a:p>
            <a:endParaRPr/>
          </a:p>
        </p:txBody>
      </p:sp>
      <p:sp>
        <p:nvSpPr>
          <p:cNvPr id="36" name="Google Shape;36;p5"/>
          <p:cNvSpPr txBox="1">
            <a:spLocks noGrp="1"/>
          </p:cNvSpPr>
          <p:nvPr>
            <p:ph type="subTitle" idx="3"/>
          </p:nvPr>
        </p:nvSpPr>
        <p:spPr>
          <a:xfrm>
            <a:off x="5427000" y="2210000"/>
            <a:ext cx="2997000" cy="411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b="1">
                <a:latin typeface="Big Shoulders Text"/>
                <a:ea typeface="Big Shoulders Text"/>
                <a:cs typeface="Big Shoulders Text"/>
                <a:sym typeface="Big Shoulders Text"/>
              </a:defRPr>
            </a:lvl1pPr>
            <a:lvl2pPr lvl="1" algn="r" rtl="0">
              <a:lnSpc>
                <a:spcPct val="100000"/>
              </a:lnSpc>
              <a:spcBef>
                <a:spcPts val="1600"/>
              </a:spcBef>
              <a:spcAft>
                <a:spcPts val="0"/>
              </a:spcAft>
              <a:buNone/>
              <a:defRPr b="1">
                <a:latin typeface="Big Shoulders Text"/>
                <a:ea typeface="Big Shoulders Text"/>
                <a:cs typeface="Big Shoulders Text"/>
                <a:sym typeface="Big Shoulders Text"/>
              </a:defRPr>
            </a:lvl2pPr>
            <a:lvl3pPr lvl="2" algn="r" rtl="0">
              <a:lnSpc>
                <a:spcPct val="100000"/>
              </a:lnSpc>
              <a:spcBef>
                <a:spcPts val="1600"/>
              </a:spcBef>
              <a:spcAft>
                <a:spcPts val="0"/>
              </a:spcAft>
              <a:buNone/>
              <a:defRPr b="1">
                <a:latin typeface="Big Shoulders Text"/>
                <a:ea typeface="Big Shoulders Text"/>
                <a:cs typeface="Big Shoulders Text"/>
                <a:sym typeface="Big Shoulders Text"/>
              </a:defRPr>
            </a:lvl3pPr>
            <a:lvl4pPr lvl="3" algn="r" rtl="0">
              <a:lnSpc>
                <a:spcPct val="100000"/>
              </a:lnSpc>
              <a:spcBef>
                <a:spcPts val="1600"/>
              </a:spcBef>
              <a:spcAft>
                <a:spcPts val="0"/>
              </a:spcAft>
              <a:buNone/>
              <a:defRPr b="1">
                <a:latin typeface="Big Shoulders Text"/>
                <a:ea typeface="Big Shoulders Text"/>
                <a:cs typeface="Big Shoulders Text"/>
                <a:sym typeface="Big Shoulders Text"/>
              </a:defRPr>
            </a:lvl4pPr>
            <a:lvl5pPr lvl="4" algn="r" rtl="0">
              <a:lnSpc>
                <a:spcPct val="100000"/>
              </a:lnSpc>
              <a:spcBef>
                <a:spcPts val="1600"/>
              </a:spcBef>
              <a:spcAft>
                <a:spcPts val="0"/>
              </a:spcAft>
              <a:buNone/>
              <a:defRPr b="1">
                <a:latin typeface="Big Shoulders Text"/>
                <a:ea typeface="Big Shoulders Text"/>
                <a:cs typeface="Big Shoulders Text"/>
                <a:sym typeface="Big Shoulders Text"/>
              </a:defRPr>
            </a:lvl5pPr>
            <a:lvl6pPr lvl="5" algn="r" rtl="0">
              <a:lnSpc>
                <a:spcPct val="100000"/>
              </a:lnSpc>
              <a:spcBef>
                <a:spcPts val="1600"/>
              </a:spcBef>
              <a:spcAft>
                <a:spcPts val="0"/>
              </a:spcAft>
              <a:buNone/>
              <a:defRPr b="1">
                <a:latin typeface="Big Shoulders Text"/>
                <a:ea typeface="Big Shoulders Text"/>
                <a:cs typeface="Big Shoulders Text"/>
                <a:sym typeface="Big Shoulders Text"/>
              </a:defRPr>
            </a:lvl6pPr>
            <a:lvl7pPr lvl="6" algn="r" rtl="0">
              <a:lnSpc>
                <a:spcPct val="100000"/>
              </a:lnSpc>
              <a:spcBef>
                <a:spcPts val="1600"/>
              </a:spcBef>
              <a:spcAft>
                <a:spcPts val="0"/>
              </a:spcAft>
              <a:buNone/>
              <a:defRPr b="1">
                <a:latin typeface="Big Shoulders Text"/>
                <a:ea typeface="Big Shoulders Text"/>
                <a:cs typeface="Big Shoulders Text"/>
                <a:sym typeface="Big Shoulders Text"/>
              </a:defRPr>
            </a:lvl7pPr>
            <a:lvl8pPr lvl="7" algn="r" rtl="0">
              <a:lnSpc>
                <a:spcPct val="100000"/>
              </a:lnSpc>
              <a:spcBef>
                <a:spcPts val="1600"/>
              </a:spcBef>
              <a:spcAft>
                <a:spcPts val="0"/>
              </a:spcAft>
              <a:buNone/>
              <a:defRPr b="1">
                <a:latin typeface="Big Shoulders Text"/>
                <a:ea typeface="Big Shoulders Text"/>
                <a:cs typeface="Big Shoulders Text"/>
                <a:sym typeface="Big Shoulders Text"/>
              </a:defRPr>
            </a:lvl8pPr>
            <a:lvl9pPr lvl="8" algn="r" rtl="0">
              <a:lnSpc>
                <a:spcPct val="100000"/>
              </a:lnSpc>
              <a:spcBef>
                <a:spcPts val="1600"/>
              </a:spcBef>
              <a:spcAft>
                <a:spcPts val="1600"/>
              </a:spcAft>
              <a:buNone/>
              <a:defRPr b="1">
                <a:latin typeface="Big Shoulders Text"/>
                <a:ea typeface="Big Shoulders Text"/>
                <a:cs typeface="Big Shoulders Text"/>
                <a:sym typeface="Big Shoulders Text"/>
              </a:defRPr>
            </a:lvl9pPr>
          </a:lstStyle>
          <a:p>
            <a:endParaRPr/>
          </a:p>
        </p:txBody>
      </p:sp>
      <p:sp>
        <p:nvSpPr>
          <p:cNvPr id="37" name="Google Shape;37;p5"/>
          <p:cNvSpPr txBox="1">
            <a:spLocks noGrp="1"/>
          </p:cNvSpPr>
          <p:nvPr>
            <p:ph type="subTitle" idx="4"/>
          </p:nvPr>
        </p:nvSpPr>
        <p:spPr>
          <a:xfrm>
            <a:off x="5426900" y="3555800"/>
            <a:ext cx="2997000" cy="40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b="1">
                <a:latin typeface="Big Shoulders Text"/>
                <a:ea typeface="Big Shoulders Text"/>
                <a:cs typeface="Big Shoulders Text"/>
                <a:sym typeface="Big Shoulders Text"/>
              </a:defRPr>
            </a:lvl1pPr>
            <a:lvl2pPr lvl="1" algn="r" rtl="0">
              <a:lnSpc>
                <a:spcPct val="100000"/>
              </a:lnSpc>
              <a:spcBef>
                <a:spcPts val="1600"/>
              </a:spcBef>
              <a:spcAft>
                <a:spcPts val="0"/>
              </a:spcAft>
              <a:buNone/>
              <a:defRPr b="1">
                <a:latin typeface="Big Shoulders Text"/>
                <a:ea typeface="Big Shoulders Text"/>
                <a:cs typeface="Big Shoulders Text"/>
                <a:sym typeface="Big Shoulders Text"/>
              </a:defRPr>
            </a:lvl2pPr>
            <a:lvl3pPr lvl="2" algn="r" rtl="0">
              <a:lnSpc>
                <a:spcPct val="100000"/>
              </a:lnSpc>
              <a:spcBef>
                <a:spcPts val="1600"/>
              </a:spcBef>
              <a:spcAft>
                <a:spcPts val="0"/>
              </a:spcAft>
              <a:buNone/>
              <a:defRPr b="1">
                <a:latin typeface="Big Shoulders Text"/>
                <a:ea typeface="Big Shoulders Text"/>
                <a:cs typeface="Big Shoulders Text"/>
                <a:sym typeface="Big Shoulders Text"/>
              </a:defRPr>
            </a:lvl3pPr>
            <a:lvl4pPr lvl="3" algn="r" rtl="0">
              <a:lnSpc>
                <a:spcPct val="100000"/>
              </a:lnSpc>
              <a:spcBef>
                <a:spcPts val="1600"/>
              </a:spcBef>
              <a:spcAft>
                <a:spcPts val="0"/>
              </a:spcAft>
              <a:buNone/>
              <a:defRPr b="1">
                <a:latin typeface="Big Shoulders Text"/>
                <a:ea typeface="Big Shoulders Text"/>
                <a:cs typeface="Big Shoulders Text"/>
                <a:sym typeface="Big Shoulders Text"/>
              </a:defRPr>
            </a:lvl4pPr>
            <a:lvl5pPr lvl="4" algn="r" rtl="0">
              <a:lnSpc>
                <a:spcPct val="100000"/>
              </a:lnSpc>
              <a:spcBef>
                <a:spcPts val="1600"/>
              </a:spcBef>
              <a:spcAft>
                <a:spcPts val="0"/>
              </a:spcAft>
              <a:buNone/>
              <a:defRPr b="1">
                <a:latin typeface="Big Shoulders Text"/>
                <a:ea typeface="Big Shoulders Text"/>
                <a:cs typeface="Big Shoulders Text"/>
                <a:sym typeface="Big Shoulders Text"/>
              </a:defRPr>
            </a:lvl5pPr>
            <a:lvl6pPr lvl="5" algn="r" rtl="0">
              <a:lnSpc>
                <a:spcPct val="100000"/>
              </a:lnSpc>
              <a:spcBef>
                <a:spcPts val="1600"/>
              </a:spcBef>
              <a:spcAft>
                <a:spcPts val="0"/>
              </a:spcAft>
              <a:buNone/>
              <a:defRPr b="1">
                <a:latin typeface="Big Shoulders Text"/>
                <a:ea typeface="Big Shoulders Text"/>
                <a:cs typeface="Big Shoulders Text"/>
                <a:sym typeface="Big Shoulders Text"/>
              </a:defRPr>
            </a:lvl6pPr>
            <a:lvl7pPr lvl="6" algn="r" rtl="0">
              <a:lnSpc>
                <a:spcPct val="100000"/>
              </a:lnSpc>
              <a:spcBef>
                <a:spcPts val="1600"/>
              </a:spcBef>
              <a:spcAft>
                <a:spcPts val="0"/>
              </a:spcAft>
              <a:buNone/>
              <a:defRPr b="1">
                <a:latin typeface="Big Shoulders Text"/>
                <a:ea typeface="Big Shoulders Text"/>
                <a:cs typeface="Big Shoulders Text"/>
                <a:sym typeface="Big Shoulders Text"/>
              </a:defRPr>
            </a:lvl7pPr>
            <a:lvl8pPr lvl="7" algn="r" rtl="0">
              <a:lnSpc>
                <a:spcPct val="100000"/>
              </a:lnSpc>
              <a:spcBef>
                <a:spcPts val="1600"/>
              </a:spcBef>
              <a:spcAft>
                <a:spcPts val="0"/>
              </a:spcAft>
              <a:buNone/>
              <a:defRPr b="1">
                <a:latin typeface="Big Shoulders Text"/>
                <a:ea typeface="Big Shoulders Text"/>
                <a:cs typeface="Big Shoulders Text"/>
                <a:sym typeface="Big Shoulders Text"/>
              </a:defRPr>
            </a:lvl8pPr>
            <a:lvl9pPr lvl="8" algn="r" rtl="0">
              <a:lnSpc>
                <a:spcPct val="100000"/>
              </a:lnSpc>
              <a:spcBef>
                <a:spcPts val="1600"/>
              </a:spcBef>
              <a:spcAft>
                <a:spcPts val="1600"/>
              </a:spcAft>
              <a:buNone/>
              <a:defRPr b="1">
                <a:latin typeface="Big Shoulders Text"/>
                <a:ea typeface="Big Shoulders Text"/>
                <a:cs typeface="Big Shoulders Text"/>
                <a:sym typeface="Big Shoulders Text"/>
              </a:defRPr>
            </a:lvl9pPr>
          </a:lstStyle>
          <a:p>
            <a:endParaRPr/>
          </a:p>
        </p:txBody>
      </p:sp>
      <p:sp>
        <p:nvSpPr>
          <p:cNvPr id="38" name="Google Shape;38;p5"/>
          <p:cNvSpPr txBox="1">
            <a:spLocks noGrp="1"/>
          </p:cNvSpPr>
          <p:nvPr>
            <p:ph type="ctrTitle"/>
          </p:nvPr>
        </p:nvSpPr>
        <p:spPr>
          <a:xfrm>
            <a:off x="741725" y="398243"/>
            <a:ext cx="76821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ctrTitle"/>
          </p:nvPr>
        </p:nvSpPr>
        <p:spPr>
          <a:xfrm>
            <a:off x="2633400" y="3262125"/>
            <a:ext cx="5790600" cy="5778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1400"/>
              <a:buNone/>
              <a:defRPr sz="2400"/>
            </a:lvl1pPr>
            <a:lvl2pPr lvl="1" algn="ctr" rtl="0">
              <a:spcBef>
                <a:spcPts val="0"/>
              </a:spcBef>
              <a:spcAft>
                <a:spcPts val="0"/>
              </a:spcAft>
              <a:buSzPts val="1400"/>
              <a:buFont typeface="DM Sans"/>
              <a:buNone/>
              <a:defRPr sz="1400">
                <a:latin typeface="DM Sans"/>
                <a:ea typeface="DM Sans"/>
                <a:cs typeface="DM Sans"/>
                <a:sym typeface="DM Sans"/>
              </a:defRPr>
            </a:lvl2pPr>
            <a:lvl3pPr lvl="2" algn="ctr" rtl="0">
              <a:spcBef>
                <a:spcPts val="0"/>
              </a:spcBef>
              <a:spcAft>
                <a:spcPts val="0"/>
              </a:spcAft>
              <a:buSzPts val="1400"/>
              <a:buFont typeface="DM Sans"/>
              <a:buNone/>
              <a:defRPr sz="1400">
                <a:latin typeface="DM Sans"/>
                <a:ea typeface="DM Sans"/>
                <a:cs typeface="DM Sans"/>
                <a:sym typeface="DM Sans"/>
              </a:defRPr>
            </a:lvl3pPr>
            <a:lvl4pPr lvl="3" algn="ctr" rtl="0">
              <a:spcBef>
                <a:spcPts val="0"/>
              </a:spcBef>
              <a:spcAft>
                <a:spcPts val="0"/>
              </a:spcAft>
              <a:buSzPts val="1400"/>
              <a:buFont typeface="DM Sans"/>
              <a:buNone/>
              <a:defRPr sz="1400">
                <a:latin typeface="DM Sans"/>
                <a:ea typeface="DM Sans"/>
                <a:cs typeface="DM Sans"/>
                <a:sym typeface="DM Sans"/>
              </a:defRPr>
            </a:lvl4pPr>
            <a:lvl5pPr lvl="4" algn="ctr" rtl="0">
              <a:spcBef>
                <a:spcPts val="0"/>
              </a:spcBef>
              <a:spcAft>
                <a:spcPts val="0"/>
              </a:spcAft>
              <a:buSzPts val="1400"/>
              <a:buFont typeface="DM Sans"/>
              <a:buNone/>
              <a:defRPr sz="1400">
                <a:latin typeface="DM Sans"/>
                <a:ea typeface="DM Sans"/>
                <a:cs typeface="DM Sans"/>
                <a:sym typeface="DM Sans"/>
              </a:defRPr>
            </a:lvl5pPr>
            <a:lvl6pPr lvl="5" algn="ctr" rtl="0">
              <a:spcBef>
                <a:spcPts val="0"/>
              </a:spcBef>
              <a:spcAft>
                <a:spcPts val="0"/>
              </a:spcAft>
              <a:buSzPts val="1400"/>
              <a:buFont typeface="DM Sans"/>
              <a:buNone/>
              <a:defRPr sz="1400">
                <a:latin typeface="DM Sans"/>
                <a:ea typeface="DM Sans"/>
                <a:cs typeface="DM Sans"/>
                <a:sym typeface="DM Sans"/>
              </a:defRPr>
            </a:lvl6pPr>
            <a:lvl7pPr lvl="6" algn="ctr" rtl="0">
              <a:spcBef>
                <a:spcPts val="0"/>
              </a:spcBef>
              <a:spcAft>
                <a:spcPts val="0"/>
              </a:spcAft>
              <a:buSzPts val="1400"/>
              <a:buFont typeface="DM Sans"/>
              <a:buNone/>
              <a:defRPr sz="1400">
                <a:latin typeface="DM Sans"/>
                <a:ea typeface="DM Sans"/>
                <a:cs typeface="DM Sans"/>
                <a:sym typeface="DM Sans"/>
              </a:defRPr>
            </a:lvl7pPr>
            <a:lvl8pPr lvl="7" algn="ctr" rtl="0">
              <a:spcBef>
                <a:spcPts val="0"/>
              </a:spcBef>
              <a:spcAft>
                <a:spcPts val="0"/>
              </a:spcAft>
              <a:buSzPts val="1400"/>
              <a:buFont typeface="DM Sans"/>
              <a:buNone/>
              <a:defRPr sz="1400">
                <a:latin typeface="DM Sans"/>
                <a:ea typeface="DM Sans"/>
                <a:cs typeface="DM Sans"/>
                <a:sym typeface="DM Sans"/>
              </a:defRPr>
            </a:lvl8pPr>
            <a:lvl9pPr lvl="8" algn="ctr" rtl="0">
              <a:spcBef>
                <a:spcPts val="0"/>
              </a:spcBef>
              <a:spcAft>
                <a:spcPts val="0"/>
              </a:spcAft>
              <a:buSzPts val="1400"/>
              <a:buFont typeface="DM Sans"/>
              <a:buNone/>
              <a:defRPr sz="1400">
                <a:latin typeface="DM Sans"/>
                <a:ea typeface="DM Sans"/>
                <a:cs typeface="DM Sans"/>
                <a:sym typeface="DM Sans"/>
              </a:defRPr>
            </a:lvl9pPr>
          </a:lstStyle>
          <a:p>
            <a:endParaRPr/>
          </a:p>
        </p:txBody>
      </p:sp>
      <p:sp>
        <p:nvSpPr>
          <p:cNvPr id="45" name="Google Shape;45;p7"/>
          <p:cNvSpPr txBox="1">
            <a:spLocks noGrp="1"/>
          </p:cNvSpPr>
          <p:nvPr>
            <p:ph type="subTitle" idx="1"/>
          </p:nvPr>
        </p:nvSpPr>
        <p:spPr>
          <a:xfrm>
            <a:off x="2633400" y="1120325"/>
            <a:ext cx="5790600" cy="19554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None/>
              <a:defRPr sz="2200"/>
            </a:lvl1pPr>
            <a:lvl2pPr lvl="1" algn="r" rtl="0">
              <a:lnSpc>
                <a:spcPct val="100000"/>
              </a:lnSpc>
              <a:spcBef>
                <a:spcPts val="0"/>
              </a:spcBef>
              <a:spcAft>
                <a:spcPts val="0"/>
              </a:spcAft>
              <a:buNone/>
              <a:defRPr sz="2200"/>
            </a:lvl2pPr>
            <a:lvl3pPr lvl="2" algn="r" rtl="0">
              <a:lnSpc>
                <a:spcPct val="100000"/>
              </a:lnSpc>
              <a:spcBef>
                <a:spcPts val="0"/>
              </a:spcBef>
              <a:spcAft>
                <a:spcPts val="0"/>
              </a:spcAft>
              <a:buNone/>
              <a:defRPr sz="2200"/>
            </a:lvl3pPr>
            <a:lvl4pPr lvl="3" algn="r" rtl="0">
              <a:lnSpc>
                <a:spcPct val="100000"/>
              </a:lnSpc>
              <a:spcBef>
                <a:spcPts val="0"/>
              </a:spcBef>
              <a:spcAft>
                <a:spcPts val="0"/>
              </a:spcAft>
              <a:buNone/>
              <a:defRPr sz="2200"/>
            </a:lvl4pPr>
            <a:lvl5pPr lvl="4" algn="r" rtl="0">
              <a:lnSpc>
                <a:spcPct val="100000"/>
              </a:lnSpc>
              <a:spcBef>
                <a:spcPts val="0"/>
              </a:spcBef>
              <a:spcAft>
                <a:spcPts val="0"/>
              </a:spcAft>
              <a:buNone/>
              <a:defRPr sz="2200"/>
            </a:lvl5pPr>
            <a:lvl6pPr lvl="5" algn="r" rtl="0">
              <a:lnSpc>
                <a:spcPct val="100000"/>
              </a:lnSpc>
              <a:spcBef>
                <a:spcPts val="0"/>
              </a:spcBef>
              <a:spcAft>
                <a:spcPts val="0"/>
              </a:spcAft>
              <a:buNone/>
              <a:defRPr sz="2200"/>
            </a:lvl6pPr>
            <a:lvl7pPr lvl="6" algn="r" rtl="0">
              <a:lnSpc>
                <a:spcPct val="100000"/>
              </a:lnSpc>
              <a:spcBef>
                <a:spcPts val="0"/>
              </a:spcBef>
              <a:spcAft>
                <a:spcPts val="0"/>
              </a:spcAft>
              <a:buNone/>
              <a:defRPr sz="2200"/>
            </a:lvl7pPr>
            <a:lvl8pPr lvl="7" algn="r" rtl="0">
              <a:lnSpc>
                <a:spcPct val="100000"/>
              </a:lnSpc>
              <a:spcBef>
                <a:spcPts val="0"/>
              </a:spcBef>
              <a:spcAft>
                <a:spcPts val="0"/>
              </a:spcAft>
              <a:buNone/>
              <a:defRPr sz="2200"/>
            </a:lvl8pPr>
            <a:lvl9pPr lvl="8" algn="r" rtl="0">
              <a:lnSpc>
                <a:spcPct val="100000"/>
              </a:lnSpc>
              <a:spcBef>
                <a:spcPts val="0"/>
              </a:spcBef>
              <a:spcAft>
                <a:spcPts val="0"/>
              </a:spcAft>
              <a:buNone/>
              <a:defRPr sz="2200"/>
            </a:lvl9pPr>
          </a:lstStyle>
          <a:p>
            <a:endParaRPr/>
          </a:p>
        </p:txBody>
      </p:sp>
      <p:sp>
        <p:nvSpPr>
          <p:cNvPr id="46" name="Google Shape;46;p7"/>
          <p:cNvSpPr/>
          <p:nvPr/>
        </p:nvSpPr>
        <p:spPr>
          <a:xfrm>
            <a:off x="1060100" y="998075"/>
            <a:ext cx="7924125" cy="3179600"/>
          </a:xfrm>
          <a:custGeom>
            <a:avLst/>
            <a:gdLst/>
            <a:ahLst/>
            <a:cxnLst/>
            <a:rect l="l" t="t" r="r" b="b"/>
            <a:pathLst>
              <a:path w="316965" h="127184" extrusionOk="0">
                <a:moveTo>
                  <a:pt x="10973" y="2743"/>
                </a:moveTo>
                <a:lnTo>
                  <a:pt x="0" y="63841"/>
                </a:lnTo>
                <a:lnTo>
                  <a:pt x="160852" y="77308"/>
                </a:lnTo>
                <a:lnTo>
                  <a:pt x="167834" y="127184"/>
                </a:lnTo>
                <a:lnTo>
                  <a:pt x="316965" y="125439"/>
                </a:lnTo>
                <a:lnTo>
                  <a:pt x="309234" y="0"/>
                </a:lnTo>
                <a:close/>
              </a:path>
            </a:pathLst>
          </a:custGeom>
          <a:solidFill>
            <a:schemeClr val="accent4"/>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789300" y="2513200"/>
            <a:ext cx="5565300" cy="161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9"/>
        <p:cNvGrpSpPr/>
        <p:nvPr/>
      </p:nvGrpSpPr>
      <p:grpSpPr>
        <a:xfrm>
          <a:off x="0" y="0"/>
          <a:ext cx="0" cy="0"/>
          <a:chOff x="0" y="0"/>
          <a:chExt cx="0" cy="0"/>
        </a:xfrm>
      </p:grpSpPr>
      <p:grpSp>
        <p:nvGrpSpPr>
          <p:cNvPr id="50" name="Google Shape;50;p9"/>
          <p:cNvGrpSpPr/>
          <p:nvPr/>
        </p:nvGrpSpPr>
        <p:grpSpPr>
          <a:xfrm flipH="1">
            <a:off x="-155875" y="-140975"/>
            <a:ext cx="9433125" cy="5365000"/>
            <a:chOff x="-155875" y="-140975"/>
            <a:chExt cx="9433125" cy="5365000"/>
          </a:xfrm>
        </p:grpSpPr>
        <p:sp>
          <p:nvSpPr>
            <p:cNvPr id="51" name="Google Shape;51;p9"/>
            <p:cNvSpPr/>
            <p:nvPr/>
          </p:nvSpPr>
          <p:spPr>
            <a:xfrm>
              <a:off x="5913975" y="-140975"/>
              <a:ext cx="3363275" cy="2073325"/>
            </a:xfrm>
            <a:custGeom>
              <a:avLst/>
              <a:gdLst/>
              <a:ahLst/>
              <a:cxnLst/>
              <a:rect l="l" t="t" r="r" b="b"/>
              <a:pathLst>
                <a:path w="134531" h="82933" extrusionOk="0">
                  <a:moveTo>
                    <a:pt x="25257" y="0"/>
                  </a:moveTo>
                  <a:lnTo>
                    <a:pt x="0" y="40494"/>
                  </a:lnTo>
                  <a:lnTo>
                    <a:pt x="32739" y="82933"/>
                  </a:lnTo>
                  <a:lnTo>
                    <a:pt x="134531" y="56286"/>
                  </a:lnTo>
                  <a:lnTo>
                    <a:pt x="133284" y="4471"/>
                  </a:lnTo>
                  <a:close/>
                </a:path>
              </a:pathLst>
            </a:custGeom>
            <a:solidFill>
              <a:srgbClr val="1A1B2C"/>
            </a:solidFill>
            <a:ln>
              <a:noFill/>
            </a:ln>
          </p:spPr>
        </p:sp>
        <p:sp>
          <p:nvSpPr>
            <p:cNvPr id="52" name="Google Shape;52;p9"/>
            <p:cNvSpPr/>
            <p:nvPr/>
          </p:nvSpPr>
          <p:spPr>
            <a:xfrm>
              <a:off x="-155875" y="-14175"/>
              <a:ext cx="5529200" cy="5238200"/>
            </a:xfrm>
            <a:custGeom>
              <a:avLst/>
              <a:gdLst/>
              <a:ahLst/>
              <a:cxnLst/>
              <a:rect l="l" t="t" r="r" b="b"/>
              <a:pathLst>
                <a:path w="221168" h="209528" extrusionOk="0">
                  <a:moveTo>
                    <a:pt x="0" y="206874"/>
                  </a:moveTo>
                  <a:lnTo>
                    <a:pt x="4535" y="102870"/>
                  </a:lnTo>
                  <a:lnTo>
                    <a:pt x="5385" y="0"/>
                  </a:lnTo>
                  <a:lnTo>
                    <a:pt x="173860" y="59551"/>
                  </a:lnTo>
                  <a:lnTo>
                    <a:pt x="221168" y="122562"/>
                  </a:lnTo>
                  <a:lnTo>
                    <a:pt x="187818" y="209528"/>
                  </a:lnTo>
                  <a:close/>
                </a:path>
              </a:pathLst>
            </a:custGeom>
            <a:solidFill>
              <a:srgbClr val="EB432A"/>
            </a:solidFill>
            <a:ln>
              <a:noFill/>
            </a:ln>
          </p:spPr>
        </p:sp>
        <p:sp>
          <p:nvSpPr>
            <p:cNvPr id="53" name="Google Shape;53;p9"/>
            <p:cNvSpPr/>
            <p:nvPr/>
          </p:nvSpPr>
          <p:spPr>
            <a:xfrm>
              <a:off x="-56675" y="3829950"/>
              <a:ext cx="5309225" cy="714650"/>
            </a:xfrm>
            <a:custGeom>
              <a:avLst/>
              <a:gdLst/>
              <a:ahLst/>
              <a:cxnLst/>
              <a:rect l="l" t="t" r="r" b="b"/>
              <a:pathLst>
                <a:path w="212369" h="28586" extrusionOk="0">
                  <a:moveTo>
                    <a:pt x="204518" y="0"/>
                  </a:moveTo>
                  <a:lnTo>
                    <a:pt x="212369" y="9864"/>
                  </a:lnTo>
                  <a:lnTo>
                    <a:pt x="204316" y="28586"/>
                  </a:lnTo>
                  <a:lnTo>
                    <a:pt x="343" y="24633"/>
                  </a:lnTo>
                  <a:lnTo>
                    <a:pt x="0" y="5216"/>
                  </a:lnTo>
                  <a:close/>
                </a:path>
              </a:pathLst>
            </a:custGeom>
            <a:solidFill>
              <a:schemeClr val="lt2"/>
            </a:solidFill>
            <a:ln>
              <a:noFill/>
            </a:ln>
          </p:spPr>
        </p:sp>
      </p:grpSp>
      <p:sp>
        <p:nvSpPr>
          <p:cNvPr id="54" name="Google Shape;54;p9"/>
          <p:cNvSpPr txBox="1">
            <a:spLocks noGrp="1"/>
          </p:cNvSpPr>
          <p:nvPr>
            <p:ph type="title"/>
          </p:nvPr>
        </p:nvSpPr>
        <p:spPr>
          <a:xfrm flipH="1">
            <a:off x="1987075" y="2803000"/>
            <a:ext cx="6414300" cy="1053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48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flipH="1">
            <a:off x="3998575" y="3979200"/>
            <a:ext cx="4402800" cy="4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4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title" idx="2" hasCustomPrompt="1"/>
          </p:nvPr>
        </p:nvSpPr>
        <p:spPr>
          <a:xfrm flipH="1">
            <a:off x="697382" y="540000"/>
            <a:ext cx="2100300" cy="123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2"/>
        </a:solidFill>
        <a:effectLst/>
      </p:bgPr>
    </p:bg>
    <p:spTree>
      <p:nvGrpSpPr>
        <p:cNvPr id="1" name="Shape 57"/>
        <p:cNvGrpSpPr/>
        <p:nvPr/>
      </p:nvGrpSpPr>
      <p:grpSpPr>
        <a:xfrm>
          <a:off x="0" y="0"/>
          <a:ext cx="0" cy="0"/>
          <a:chOff x="0" y="0"/>
          <a:chExt cx="0" cy="0"/>
        </a:xfrm>
      </p:grpSpPr>
      <p:sp>
        <p:nvSpPr>
          <p:cNvPr id="58" name="Google Shape;58;p10"/>
          <p:cNvSpPr/>
          <p:nvPr/>
        </p:nvSpPr>
        <p:spPr>
          <a:xfrm>
            <a:off x="-183400" y="-124125"/>
            <a:ext cx="2883200" cy="1390300"/>
          </a:xfrm>
          <a:custGeom>
            <a:avLst/>
            <a:gdLst/>
            <a:ahLst/>
            <a:cxnLst/>
            <a:rect l="l" t="t" r="r" b="b"/>
            <a:pathLst>
              <a:path w="115328" h="55612" extrusionOk="0">
                <a:moveTo>
                  <a:pt x="83158" y="0"/>
                </a:moveTo>
                <a:lnTo>
                  <a:pt x="115328" y="2743"/>
                </a:lnTo>
                <a:lnTo>
                  <a:pt x="109343" y="33916"/>
                </a:lnTo>
                <a:lnTo>
                  <a:pt x="0" y="55612"/>
                </a:lnTo>
                <a:lnTo>
                  <a:pt x="1247" y="3797"/>
                </a:lnTo>
                <a:close/>
              </a:path>
            </a:pathLst>
          </a:custGeom>
          <a:solidFill>
            <a:srgbClr val="1A1B2C"/>
          </a:solidFill>
          <a:ln>
            <a:noFill/>
          </a:ln>
        </p:spPr>
      </p:sp>
      <p:sp>
        <p:nvSpPr>
          <p:cNvPr id="59" name="Google Shape;59;p10"/>
          <p:cNvSpPr txBox="1">
            <a:spLocks noGrp="1"/>
          </p:cNvSpPr>
          <p:nvPr>
            <p:ph type="ctrTitle"/>
          </p:nvPr>
        </p:nvSpPr>
        <p:spPr>
          <a:xfrm>
            <a:off x="741725" y="398243"/>
            <a:ext cx="76821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400"/>
              <a:buNone/>
              <a:defRPr sz="24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grpSp>
        <p:nvGrpSpPr>
          <p:cNvPr id="61" name="Google Shape;61;p11"/>
          <p:cNvGrpSpPr/>
          <p:nvPr/>
        </p:nvGrpSpPr>
        <p:grpSpPr>
          <a:xfrm>
            <a:off x="-183400" y="-124125"/>
            <a:ext cx="9131400" cy="4410375"/>
            <a:chOff x="-183400" y="-124125"/>
            <a:chExt cx="9131400" cy="4410375"/>
          </a:xfrm>
        </p:grpSpPr>
        <p:sp>
          <p:nvSpPr>
            <p:cNvPr id="62" name="Google Shape;62;p11"/>
            <p:cNvSpPr/>
            <p:nvPr/>
          </p:nvSpPr>
          <p:spPr>
            <a:xfrm>
              <a:off x="-183400" y="-124125"/>
              <a:ext cx="2883200" cy="1390300"/>
            </a:xfrm>
            <a:custGeom>
              <a:avLst/>
              <a:gdLst/>
              <a:ahLst/>
              <a:cxnLst/>
              <a:rect l="l" t="t" r="r" b="b"/>
              <a:pathLst>
                <a:path w="115328" h="55612" extrusionOk="0">
                  <a:moveTo>
                    <a:pt x="83158" y="0"/>
                  </a:moveTo>
                  <a:lnTo>
                    <a:pt x="115328" y="2743"/>
                  </a:lnTo>
                  <a:lnTo>
                    <a:pt x="109343" y="33916"/>
                  </a:lnTo>
                  <a:lnTo>
                    <a:pt x="0" y="55612"/>
                  </a:lnTo>
                  <a:lnTo>
                    <a:pt x="1247" y="3797"/>
                  </a:lnTo>
                  <a:close/>
                </a:path>
              </a:pathLst>
            </a:custGeom>
            <a:solidFill>
              <a:srgbClr val="1A1B2C"/>
            </a:solidFill>
            <a:ln>
              <a:noFill/>
            </a:ln>
          </p:spPr>
        </p:sp>
        <p:sp>
          <p:nvSpPr>
            <p:cNvPr id="63" name="Google Shape;63;p11"/>
            <p:cNvSpPr/>
            <p:nvPr/>
          </p:nvSpPr>
          <p:spPr>
            <a:xfrm>
              <a:off x="318800" y="743900"/>
              <a:ext cx="8629200" cy="3542350"/>
            </a:xfrm>
            <a:custGeom>
              <a:avLst/>
              <a:gdLst/>
              <a:ahLst/>
              <a:cxnLst/>
              <a:rect l="l" t="t" r="r" b="b"/>
              <a:pathLst>
                <a:path w="345168" h="141694" extrusionOk="0">
                  <a:moveTo>
                    <a:pt x="22672" y="9918"/>
                  </a:moveTo>
                  <a:lnTo>
                    <a:pt x="0" y="29472"/>
                  </a:lnTo>
                  <a:lnTo>
                    <a:pt x="11053" y="134609"/>
                  </a:lnTo>
                  <a:lnTo>
                    <a:pt x="60079" y="141694"/>
                  </a:lnTo>
                  <a:lnTo>
                    <a:pt x="329298" y="128658"/>
                  </a:lnTo>
                  <a:lnTo>
                    <a:pt x="345168" y="96919"/>
                  </a:lnTo>
                  <a:lnTo>
                    <a:pt x="331565" y="5384"/>
                  </a:lnTo>
                  <a:lnTo>
                    <a:pt x="299825" y="0"/>
                  </a:lnTo>
                  <a:close/>
                </a:path>
              </a:pathLst>
            </a:custGeom>
            <a:solidFill>
              <a:schemeClr val="accent4"/>
            </a:solidFill>
            <a:ln>
              <a:noFill/>
            </a:ln>
          </p:spPr>
        </p:sp>
      </p:grpSp>
      <p:sp>
        <p:nvSpPr>
          <p:cNvPr id="64" name="Google Shape;64;p11"/>
          <p:cNvSpPr txBox="1">
            <a:spLocks noGrp="1"/>
          </p:cNvSpPr>
          <p:nvPr>
            <p:ph type="subTitle" idx="1"/>
          </p:nvPr>
        </p:nvSpPr>
        <p:spPr>
          <a:xfrm>
            <a:off x="1734975" y="3030050"/>
            <a:ext cx="5674200" cy="5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5" name="Google Shape;65;p11"/>
          <p:cNvSpPr txBox="1">
            <a:spLocks noGrp="1"/>
          </p:cNvSpPr>
          <p:nvPr>
            <p:ph type="title" hasCustomPrompt="1"/>
          </p:nvPr>
        </p:nvSpPr>
        <p:spPr>
          <a:xfrm>
            <a:off x="720000" y="1147175"/>
            <a:ext cx="7704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Char char="+"/>
              <a:defRPr sz="72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Big Shoulders Text Black"/>
              <a:buNone/>
              <a:defRPr sz="2800">
                <a:solidFill>
                  <a:schemeClr val="accent2"/>
                </a:solidFill>
                <a:latin typeface="Big Shoulders Text Black"/>
                <a:ea typeface="Big Shoulders Text Black"/>
                <a:cs typeface="Big Shoulders Text Black"/>
                <a:sym typeface="Big Shoulders Text Black"/>
              </a:defRPr>
            </a:lvl1pPr>
            <a:lvl2pPr lvl="1" rtl="0">
              <a:spcBef>
                <a:spcPts val="0"/>
              </a:spcBef>
              <a:spcAft>
                <a:spcPts val="0"/>
              </a:spcAft>
              <a:buClr>
                <a:schemeClr val="accent2"/>
              </a:buClr>
              <a:buSzPts val="2800"/>
              <a:buFont typeface="Big Shoulders Text Black"/>
              <a:buNone/>
              <a:defRPr sz="2800">
                <a:solidFill>
                  <a:schemeClr val="accent2"/>
                </a:solidFill>
                <a:latin typeface="Big Shoulders Text Black"/>
                <a:ea typeface="Big Shoulders Text Black"/>
                <a:cs typeface="Big Shoulders Text Black"/>
                <a:sym typeface="Big Shoulders Text Black"/>
              </a:defRPr>
            </a:lvl2pPr>
            <a:lvl3pPr lvl="2" rtl="0">
              <a:spcBef>
                <a:spcPts val="0"/>
              </a:spcBef>
              <a:spcAft>
                <a:spcPts val="0"/>
              </a:spcAft>
              <a:buClr>
                <a:schemeClr val="accent2"/>
              </a:buClr>
              <a:buSzPts val="2800"/>
              <a:buFont typeface="Big Shoulders Text Black"/>
              <a:buNone/>
              <a:defRPr sz="2800">
                <a:solidFill>
                  <a:schemeClr val="accent2"/>
                </a:solidFill>
                <a:latin typeface="Big Shoulders Text Black"/>
                <a:ea typeface="Big Shoulders Text Black"/>
                <a:cs typeface="Big Shoulders Text Black"/>
                <a:sym typeface="Big Shoulders Text Black"/>
              </a:defRPr>
            </a:lvl3pPr>
            <a:lvl4pPr lvl="3" rtl="0">
              <a:spcBef>
                <a:spcPts val="0"/>
              </a:spcBef>
              <a:spcAft>
                <a:spcPts val="0"/>
              </a:spcAft>
              <a:buClr>
                <a:schemeClr val="accent2"/>
              </a:buClr>
              <a:buSzPts val="2800"/>
              <a:buFont typeface="Big Shoulders Text Black"/>
              <a:buNone/>
              <a:defRPr sz="2800">
                <a:solidFill>
                  <a:schemeClr val="accent2"/>
                </a:solidFill>
                <a:latin typeface="Big Shoulders Text Black"/>
                <a:ea typeface="Big Shoulders Text Black"/>
                <a:cs typeface="Big Shoulders Text Black"/>
                <a:sym typeface="Big Shoulders Text Black"/>
              </a:defRPr>
            </a:lvl4pPr>
            <a:lvl5pPr lvl="4" rtl="0">
              <a:spcBef>
                <a:spcPts val="0"/>
              </a:spcBef>
              <a:spcAft>
                <a:spcPts val="0"/>
              </a:spcAft>
              <a:buClr>
                <a:schemeClr val="accent2"/>
              </a:buClr>
              <a:buSzPts val="2800"/>
              <a:buFont typeface="Big Shoulders Text Black"/>
              <a:buNone/>
              <a:defRPr sz="2800">
                <a:solidFill>
                  <a:schemeClr val="accent2"/>
                </a:solidFill>
                <a:latin typeface="Big Shoulders Text Black"/>
                <a:ea typeface="Big Shoulders Text Black"/>
                <a:cs typeface="Big Shoulders Text Black"/>
                <a:sym typeface="Big Shoulders Text Black"/>
              </a:defRPr>
            </a:lvl5pPr>
            <a:lvl6pPr lvl="5" rtl="0">
              <a:spcBef>
                <a:spcPts val="0"/>
              </a:spcBef>
              <a:spcAft>
                <a:spcPts val="0"/>
              </a:spcAft>
              <a:buClr>
                <a:schemeClr val="accent2"/>
              </a:buClr>
              <a:buSzPts val="2800"/>
              <a:buFont typeface="Big Shoulders Text Black"/>
              <a:buNone/>
              <a:defRPr sz="2800">
                <a:solidFill>
                  <a:schemeClr val="accent2"/>
                </a:solidFill>
                <a:latin typeface="Big Shoulders Text Black"/>
                <a:ea typeface="Big Shoulders Text Black"/>
                <a:cs typeface="Big Shoulders Text Black"/>
                <a:sym typeface="Big Shoulders Text Black"/>
              </a:defRPr>
            </a:lvl6pPr>
            <a:lvl7pPr lvl="6" rtl="0">
              <a:spcBef>
                <a:spcPts val="0"/>
              </a:spcBef>
              <a:spcAft>
                <a:spcPts val="0"/>
              </a:spcAft>
              <a:buClr>
                <a:schemeClr val="accent2"/>
              </a:buClr>
              <a:buSzPts val="2800"/>
              <a:buFont typeface="Big Shoulders Text Black"/>
              <a:buNone/>
              <a:defRPr sz="2800">
                <a:solidFill>
                  <a:schemeClr val="accent2"/>
                </a:solidFill>
                <a:latin typeface="Big Shoulders Text Black"/>
                <a:ea typeface="Big Shoulders Text Black"/>
                <a:cs typeface="Big Shoulders Text Black"/>
                <a:sym typeface="Big Shoulders Text Black"/>
              </a:defRPr>
            </a:lvl7pPr>
            <a:lvl8pPr lvl="7" rtl="0">
              <a:spcBef>
                <a:spcPts val="0"/>
              </a:spcBef>
              <a:spcAft>
                <a:spcPts val="0"/>
              </a:spcAft>
              <a:buClr>
                <a:schemeClr val="accent2"/>
              </a:buClr>
              <a:buSzPts val="2800"/>
              <a:buFont typeface="Big Shoulders Text Black"/>
              <a:buNone/>
              <a:defRPr sz="2800">
                <a:solidFill>
                  <a:schemeClr val="accent2"/>
                </a:solidFill>
                <a:latin typeface="Big Shoulders Text Black"/>
                <a:ea typeface="Big Shoulders Text Black"/>
                <a:cs typeface="Big Shoulders Text Black"/>
                <a:sym typeface="Big Shoulders Text Black"/>
              </a:defRPr>
            </a:lvl8pPr>
            <a:lvl9pPr lvl="8" rtl="0">
              <a:spcBef>
                <a:spcPts val="0"/>
              </a:spcBef>
              <a:spcAft>
                <a:spcPts val="0"/>
              </a:spcAft>
              <a:buClr>
                <a:schemeClr val="accent2"/>
              </a:buClr>
              <a:buSzPts val="2800"/>
              <a:buFont typeface="Big Shoulders Text Black"/>
              <a:buNone/>
              <a:defRPr sz="2800">
                <a:solidFill>
                  <a:schemeClr val="accent2"/>
                </a:solidFill>
                <a:latin typeface="Big Shoulders Text Black"/>
                <a:ea typeface="Big Shoulders Text Black"/>
                <a:cs typeface="Big Shoulders Text Black"/>
                <a:sym typeface="Big Shoulders Tex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2"/>
              </a:buClr>
              <a:buSzPts val="1800"/>
              <a:buFont typeface="Catamaran"/>
              <a:buChar char="●"/>
              <a:defRPr sz="1800">
                <a:solidFill>
                  <a:schemeClr val="accent2"/>
                </a:solidFill>
                <a:latin typeface="Catamaran"/>
                <a:ea typeface="Catamaran"/>
                <a:cs typeface="Catamaran"/>
                <a:sym typeface="Catamaran"/>
              </a:defRPr>
            </a:lvl1pPr>
            <a:lvl2pPr marL="914400" lvl="1" indent="-317500" rtl="0">
              <a:lnSpc>
                <a:spcPct val="115000"/>
              </a:lnSpc>
              <a:spcBef>
                <a:spcPts val="160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2pPr>
            <a:lvl3pPr marL="1371600" lvl="2" indent="-317500" rtl="0">
              <a:lnSpc>
                <a:spcPct val="115000"/>
              </a:lnSpc>
              <a:spcBef>
                <a:spcPts val="160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3pPr>
            <a:lvl4pPr marL="1828800" lvl="3" indent="-317500" rtl="0">
              <a:lnSpc>
                <a:spcPct val="115000"/>
              </a:lnSpc>
              <a:spcBef>
                <a:spcPts val="160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4pPr>
            <a:lvl5pPr marL="2286000" lvl="4" indent="-317500" rtl="0">
              <a:lnSpc>
                <a:spcPct val="115000"/>
              </a:lnSpc>
              <a:spcBef>
                <a:spcPts val="160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5pPr>
            <a:lvl6pPr marL="2743200" lvl="5" indent="-317500" rtl="0">
              <a:lnSpc>
                <a:spcPct val="115000"/>
              </a:lnSpc>
              <a:spcBef>
                <a:spcPts val="160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6pPr>
            <a:lvl7pPr marL="3200400" lvl="6" indent="-317500" rtl="0">
              <a:lnSpc>
                <a:spcPct val="115000"/>
              </a:lnSpc>
              <a:spcBef>
                <a:spcPts val="160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7pPr>
            <a:lvl8pPr marL="3657600" lvl="7" indent="-317500" rtl="0">
              <a:lnSpc>
                <a:spcPct val="115000"/>
              </a:lnSpc>
              <a:spcBef>
                <a:spcPts val="160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8pPr>
            <a:lvl9pPr marL="4114800" lvl="8" indent="-317500" rtl="0">
              <a:lnSpc>
                <a:spcPct val="115000"/>
              </a:lnSpc>
              <a:spcBef>
                <a:spcPts val="1600"/>
              </a:spcBef>
              <a:spcAft>
                <a:spcPts val="1600"/>
              </a:spcAft>
              <a:buClr>
                <a:schemeClr val="accent2"/>
              </a:buClr>
              <a:buSzPts val="1400"/>
              <a:buFont typeface="Catamaran"/>
              <a:buChar char="■"/>
              <a:defRPr>
                <a:solidFill>
                  <a:schemeClr val="accent2"/>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66" r:id="rId16"/>
    <p:sldLayoutId id="2147483668" r:id="rId17"/>
    <p:sldLayoutId id="2147483669" r:id="rId18"/>
    <p:sldLayoutId id="2147483670" r:id="rId19"/>
    <p:sldLayoutId id="2147483672"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28.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microsoft.com/office/2007/relationships/media" Target="../media/media3.mp4"/><Relationship Id="rId7" Type="http://schemas.openxmlformats.org/officeDocument/2006/relationships/slideLayout" Target="../slideLayouts/slideLayout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video" Target="../media/media4.mp4"/><Relationship Id="rId11" Type="http://schemas.openxmlformats.org/officeDocument/2006/relationships/image" Target="../media/image10.png"/><Relationship Id="rId5" Type="http://schemas.microsoft.com/office/2007/relationships/media" Target="../media/media4.mp4"/><Relationship Id="rId10" Type="http://schemas.openxmlformats.org/officeDocument/2006/relationships/image" Target="../media/image9.png"/><Relationship Id="rId4" Type="http://schemas.openxmlformats.org/officeDocument/2006/relationships/video" Target="../media/media3.mp4"/><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48"/>
        <p:cNvGrpSpPr/>
        <p:nvPr/>
      </p:nvGrpSpPr>
      <p:grpSpPr>
        <a:xfrm>
          <a:off x="0" y="0"/>
          <a:ext cx="0" cy="0"/>
          <a:chOff x="0" y="0"/>
          <a:chExt cx="0" cy="0"/>
        </a:xfrm>
      </p:grpSpPr>
      <p:sp>
        <p:nvSpPr>
          <p:cNvPr id="249" name="Google Shape;249;p25"/>
          <p:cNvSpPr txBox="1">
            <a:spLocks noGrp="1"/>
          </p:cNvSpPr>
          <p:nvPr>
            <p:ph type="ctrTitle"/>
          </p:nvPr>
        </p:nvSpPr>
        <p:spPr>
          <a:xfrm flipH="1">
            <a:off x="1688025" y="1756950"/>
            <a:ext cx="61941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Pacifico"/>
                <a:ea typeface="Pacifico"/>
                <a:cs typeface="Pacifico"/>
                <a:sym typeface="Pacifico"/>
              </a:rPr>
              <a:t>Detect Musical Key</a:t>
            </a:r>
            <a:endParaRPr b="1" dirty="0">
              <a:latin typeface="Pacifico"/>
              <a:ea typeface="Pacifico"/>
              <a:cs typeface="Pacifico"/>
              <a:sym typeface="Pacifico"/>
            </a:endParaRPr>
          </a:p>
        </p:txBody>
      </p:sp>
      <p:sp>
        <p:nvSpPr>
          <p:cNvPr id="250" name="Google Shape;250;p25"/>
          <p:cNvSpPr txBox="1">
            <a:spLocks noGrp="1"/>
          </p:cNvSpPr>
          <p:nvPr>
            <p:ph type="ctrTitle"/>
          </p:nvPr>
        </p:nvSpPr>
        <p:spPr>
          <a:xfrm flipH="1">
            <a:off x="7043800" y="3808252"/>
            <a:ext cx="1775700" cy="7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rgbClr val="FFFAEC"/>
                </a:solidFill>
                <a:latin typeface="Big Shoulders Text"/>
                <a:ea typeface="Big Shoulders Text"/>
                <a:cs typeface="Big Shoulders Text"/>
                <a:sym typeface="Big Shoulders Text"/>
              </a:rPr>
              <a:t>Nov 23</a:t>
            </a:r>
            <a:endParaRPr sz="2200" dirty="0">
              <a:solidFill>
                <a:srgbClr val="FFFAEC"/>
              </a:solidFill>
              <a:latin typeface="Big Shoulders Text"/>
              <a:ea typeface="Big Shoulders Text"/>
              <a:cs typeface="Big Shoulders Text"/>
              <a:sym typeface="Big Shoulders Text"/>
            </a:endParaRPr>
          </a:p>
        </p:txBody>
      </p:sp>
      <p:sp>
        <p:nvSpPr>
          <p:cNvPr id="251" name="Google Shape;251;p25"/>
          <p:cNvSpPr/>
          <p:nvPr/>
        </p:nvSpPr>
        <p:spPr>
          <a:xfrm>
            <a:off x="7557493" y="3854626"/>
            <a:ext cx="765273" cy="60321"/>
          </a:xfrm>
          <a:custGeom>
            <a:avLst/>
            <a:gdLst/>
            <a:ahLst/>
            <a:cxnLst/>
            <a:rect l="l" t="t" r="r" b="b"/>
            <a:pathLst>
              <a:path w="34573" h="4818" extrusionOk="0">
                <a:moveTo>
                  <a:pt x="0" y="0"/>
                </a:moveTo>
                <a:lnTo>
                  <a:pt x="283" y="4818"/>
                </a:lnTo>
                <a:lnTo>
                  <a:pt x="34573" y="4534"/>
                </a:lnTo>
                <a:lnTo>
                  <a:pt x="34290" y="850"/>
                </a:lnTo>
                <a:close/>
              </a:path>
            </a:pathLst>
          </a:custGeom>
          <a:solidFill>
            <a:srgbClr val="FFFAEC"/>
          </a:solidFill>
          <a:ln>
            <a:noFill/>
          </a:ln>
        </p:spPr>
      </p:sp>
      <p:sp>
        <p:nvSpPr>
          <p:cNvPr id="252" name="Google Shape;252;p25"/>
          <p:cNvSpPr txBox="1">
            <a:spLocks noGrp="1"/>
          </p:cNvSpPr>
          <p:nvPr>
            <p:ph type="subTitle" idx="1"/>
          </p:nvPr>
        </p:nvSpPr>
        <p:spPr>
          <a:xfrm flipH="1">
            <a:off x="2277273" y="3647788"/>
            <a:ext cx="43164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EE 5438 | Final Presentation</a:t>
            </a:r>
            <a:endParaRPr sz="1800" dirty="0"/>
          </a:p>
        </p:txBody>
      </p:sp>
      <p:grpSp>
        <p:nvGrpSpPr>
          <p:cNvPr id="253" name="Google Shape;253;p25"/>
          <p:cNvGrpSpPr/>
          <p:nvPr/>
        </p:nvGrpSpPr>
        <p:grpSpPr>
          <a:xfrm>
            <a:off x="2564125" y="1322075"/>
            <a:ext cx="1503414" cy="1150641"/>
            <a:chOff x="2208000" y="1439625"/>
            <a:chExt cx="1503414" cy="1150641"/>
          </a:xfrm>
        </p:grpSpPr>
        <p:sp>
          <p:nvSpPr>
            <p:cNvPr id="254" name="Google Shape;254;p25"/>
            <p:cNvSpPr/>
            <p:nvPr/>
          </p:nvSpPr>
          <p:spPr>
            <a:xfrm>
              <a:off x="2243623" y="1439625"/>
              <a:ext cx="870496" cy="800306"/>
            </a:xfrm>
            <a:custGeom>
              <a:avLst/>
              <a:gdLst/>
              <a:ahLst/>
              <a:cxnLst/>
              <a:rect l="l" t="t" r="r" b="b"/>
              <a:pathLst>
                <a:path w="6500" h="5976" extrusionOk="0">
                  <a:moveTo>
                    <a:pt x="6429" y="1"/>
                  </a:moveTo>
                  <a:cubicBezTo>
                    <a:pt x="6423" y="1"/>
                    <a:pt x="6417" y="2"/>
                    <a:pt x="6411" y="3"/>
                  </a:cubicBezTo>
                  <a:cubicBezTo>
                    <a:pt x="5430" y="259"/>
                    <a:pt x="4604" y="1052"/>
                    <a:pt x="4303" y="2020"/>
                  </a:cubicBezTo>
                  <a:cubicBezTo>
                    <a:pt x="4224" y="2286"/>
                    <a:pt x="4178" y="2558"/>
                    <a:pt x="4135" y="2823"/>
                  </a:cubicBezTo>
                  <a:cubicBezTo>
                    <a:pt x="4089" y="3086"/>
                    <a:pt x="4047" y="3358"/>
                    <a:pt x="3964" y="3617"/>
                  </a:cubicBezTo>
                  <a:cubicBezTo>
                    <a:pt x="3732" y="4365"/>
                    <a:pt x="3174" y="5020"/>
                    <a:pt x="2437" y="5414"/>
                  </a:cubicBezTo>
                  <a:cubicBezTo>
                    <a:pt x="1911" y="5697"/>
                    <a:pt x="1300" y="5844"/>
                    <a:pt x="669" y="5844"/>
                  </a:cubicBezTo>
                  <a:cubicBezTo>
                    <a:pt x="474" y="5844"/>
                    <a:pt x="276" y="5830"/>
                    <a:pt x="79" y="5801"/>
                  </a:cubicBezTo>
                  <a:cubicBezTo>
                    <a:pt x="77" y="5801"/>
                    <a:pt x="75" y="5801"/>
                    <a:pt x="73" y="5801"/>
                  </a:cubicBezTo>
                  <a:cubicBezTo>
                    <a:pt x="39" y="5801"/>
                    <a:pt x="9" y="5826"/>
                    <a:pt x="6" y="5857"/>
                  </a:cubicBezTo>
                  <a:cubicBezTo>
                    <a:pt x="0" y="5892"/>
                    <a:pt x="26" y="5925"/>
                    <a:pt x="59" y="5932"/>
                  </a:cubicBezTo>
                  <a:cubicBezTo>
                    <a:pt x="262" y="5962"/>
                    <a:pt x="462" y="5975"/>
                    <a:pt x="663" y="5975"/>
                  </a:cubicBezTo>
                  <a:cubicBezTo>
                    <a:pt x="1318" y="5975"/>
                    <a:pt x="1954" y="5824"/>
                    <a:pt x="2499" y="5532"/>
                  </a:cubicBezTo>
                  <a:cubicBezTo>
                    <a:pt x="3266" y="5122"/>
                    <a:pt x="3843" y="4436"/>
                    <a:pt x="4089" y="3657"/>
                  </a:cubicBezTo>
                  <a:cubicBezTo>
                    <a:pt x="4174" y="3391"/>
                    <a:pt x="4217" y="3112"/>
                    <a:pt x="4263" y="2847"/>
                  </a:cubicBezTo>
                  <a:cubicBezTo>
                    <a:pt x="4306" y="2584"/>
                    <a:pt x="4348" y="2316"/>
                    <a:pt x="4427" y="2060"/>
                  </a:cubicBezTo>
                  <a:cubicBezTo>
                    <a:pt x="4716" y="1135"/>
                    <a:pt x="5506" y="377"/>
                    <a:pt x="6443" y="128"/>
                  </a:cubicBezTo>
                  <a:cubicBezTo>
                    <a:pt x="6479" y="118"/>
                    <a:pt x="6499" y="82"/>
                    <a:pt x="6490" y="49"/>
                  </a:cubicBezTo>
                  <a:cubicBezTo>
                    <a:pt x="6484" y="20"/>
                    <a:pt x="6458" y="1"/>
                    <a:pt x="6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a:off x="2236927" y="1742019"/>
              <a:ext cx="810365" cy="646700"/>
            </a:xfrm>
            <a:custGeom>
              <a:avLst/>
              <a:gdLst/>
              <a:ahLst/>
              <a:cxnLst/>
              <a:rect l="l" t="t" r="r" b="b"/>
              <a:pathLst>
                <a:path w="6051" h="4829" extrusionOk="0">
                  <a:moveTo>
                    <a:pt x="5973" y="0"/>
                  </a:moveTo>
                  <a:cubicBezTo>
                    <a:pt x="5963" y="0"/>
                    <a:pt x="5952" y="3"/>
                    <a:pt x="5942" y="8"/>
                  </a:cubicBezTo>
                  <a:cubicBezTo>
                    <a:pt x="5632" y="198"/>
                    <a:pt x="5372" y="526"/>
                    <a:pt x="5179" y="982"/>
                  </a:cubicBezTo>
                  <a:cubicBezTo>
                    <a:pt x="5096" y="1179"/>
                    <a:pt x="5028" y="1385"/>
                    <a:pt x="4963" y="1585"/>
                  </a:cubicBezTo>
                  <a:cubicBezTo>
                    <a:pt x="4904" y="1765"/>
                    <a:pt x="4841" y="1949"/>
                    <a:pt x="4769" y="2127"/>
                  </a:cubicBezTo>
                  <a:cubicBezTo>
                    <a:pt x="4408" y="3009"/>
                    <a:pt x="3719" y="3772"/>
                    <a:pt x="2880" y="4218"/>
                  </a:cubicBezTo>
                  <a:cubicBezTo>
                    <a:pt x="2285" y="4534"/>
                    <a:pt x="1601" y="4698"/>
                    <a:pt x="923" y="4698"/>
                  </a:cubicBezTo>
                  <a:cubicBezTo>
                    <a:pt x="641" y="4698"/>
                    <a:pt x="360" y="4670"/>
                    <a:pt x="86" y="4612"/>
                  </a:cubicBezTo>
                  <a:cubicBezTo>
                    <a:pt x="82" y="4611"/>
                    <a:pt x="78" y="4611"/>
                    <a:pt x="74" y="4611"/>
                  </a:cubicBezTo>
                  <a:cubicBezTo>
                    <a:pt x="45" y="4611"/>
                    <a:pt x="16" y="4630"/>
                    <a:pt x="11" y="4661"/>
                  </a:cubicBezTo>
                  <a:cubicBezTo>
                    <a:pt x="1" y="4697"/>
                    <a:pt x="24" y="4730"/>
                    <a:pt x="60" y="4740"/>
                  </a:cubicBezTo>
                  <a:cubicBezTo>
                    <a:pt x="342" y="4799"/>
                    <a:pt x="634" y="4828"/>
                    <a:pt x="922" y="4828"/>
                  </a:cubicBezTo>
                  <a:cubicBezTo>
                    <a:pt x="1624" y="4828"/>
                    <a:pt x="2326" y="4658"/>
                    <a:pt x="2939" y="4333"/>
                  </a:cubicBezTo>
                  <a:cubicBezTo>
                    <a:pt x="3808" y="3871"/>
                    <a:pt x="4520" y="3087"/>
                    <a:pt x="4890" y="2175"/>
                  </a:cubicBezTo>
                  <a:cubicBezTo>
                    <a:pt x="4966" y="1995"/>
                    <a:pt x="5025" y="1809"/>
                    <a:pt x="5087" y="1628"/>
                  </a:cubicBezTo>
                  <a:cubicBezTo>
                    <a:pt x="5149" y="1428"/>
                    <a:pt x="5218" y="1225"/>
                    <a:pt x="5300" y="1034"/>
                  </a:cubicBezTo>
                  <a:cubicBezTo>
                    <a:pt x="5484" y="601"/>
                    <a:pt x="5723" y="297"/>
                    <a:pt x="6009" y="120"/>
                  </a:cubicBezTo>
                  <a:cubicBezTo>
                    <a:pt x="6041" y="103"/>
                    <a:pt x="6051" y="61"/>
                    <a:pt x="6031" y="31"/>
                  </a:cubicBezTo>
                  <a:cubicBezTo>
                    <a:pt x="6018" y="11"/>
                    <a:pt x="5996" y="0"/>
                    <a:pt x="5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2208000" y="1460249"/>
              <a:ext cx="1503414" cy="1130017"/>
            </a:xfrm>
            <a:custGeom>
              <a:avLst/>
              <a:gdLst/>
              <a:ahLst/>
              <a:cxnLst/>
              <a:rect l="l" t="t" r="r" b="b"/>
              <a:pathLst>
                <a:path w="11226" h="8438" extrusionOk="0">
                  <a:moveTo>
                    <a:pt x="11160" y="0"/>
                  </a:moveTo>
                  <a:cubicBezTo>
                    <a:pt x="10258" y="13"/>
                    <a:pt x="9409" y="240"/>
                    <a:pt x="8700" y="662"/>
                  </a:cubicBezTo>
                  <a:cubicBezTo>
                    <a:pt x="7929" y="1122"/>
                    <a:pt x="7346" y="1807"/>
                    <a:pt x="7054" y="2587"/>
                  </a:cubicBezTo>
                  <a:cubicBezTo>
                    <a:pt x="6952" y="2863"/>
                    <a:pt x="6883" y="3148"/>
                    <a:pt x="6818" y="3427"/>
                  </a:cubicBezTo>
                  <a:cubicBezTo>
                    <a:pt x="6795" y="3525"/>
                    <a:pt x="6772" y="3621"/>
                    <a:pt x="6749" y="3719"/>
                  </a:cubicBezTo>
                  <a:cubicBezTo>
                    <a:pt x="6431" y="4984"/>
                    <a:pt x="5890" y="6030"/>
                    <a:pt x="5146" y="6824"/>
                  </a:cubicBezTo>
                  <a:cubicBezTo>
                    <a:pt x="4293" y="7733"/>
                    <a:pt x="3168" y="8270"/>
                    <a:pt x="2060" y="8306"/>
                  </a:cubicBezTo>
                  <a:cubicBezTo>
                    <a:pt x="2024" y="8307"/>
                    <a:pt x="1988" y="8308"/>
                    <a:pt x="1951" y="8308"/>
                  </a:cubicBezTo>
                  <a:cubicBezTo>
                    <a:pt x="1393" y="8308"/>
                    <a:pt x="782" y="8189"/>
                    <a:pt x="95" y="7939"/>
                  </a:cubicBezTo>
                  <a:cubicBezTo>
                    <a:pt x="89" y="7937"/>
                    <a:pt x="83" y="7936"/>
                    <a:pt x="77" y="7936"/>
                  </a:cubicBezTo>
                  <a:cubicBezTo>
                    <a:pt x="49" y="7936"/>
                    <a:pt x="21" y="7952"/>
                    <a:pt x="10" y="7978"/>
                  </a:cubicBezTo>
                  <a:cubicBezTo>
                    <a:pt x="0" y="8014"/>
                    <a:pt x="17" y="8051"/>
                    <a:pt x="50" y="8064"/>
                  </a:cubicBezTo>
                  <a:cubicBezTo>
                    <a:pt x="752" y="8316"/>
                    <a:pt x="1371" y="8438"/>
                    <a:pt x="1945" y="8438"/>
                  </a:cubicBezTo>
                  <a:cubicBezTo>
                    <a:pt x="1984" y="8438"/>
                    <a:pt x="2024" y="8438"/>
                    <a:pt x="2063" y="8434"/>
                  </a:cubicBezTo>
                  <a:cubicBezTo>
                    <a:pt x="3207" y="8402"/>
                    <a:pt x="4365" y="7848"/>
                    <a:pt x="5241" y="6913"/>
                  </a:cubicBezTo>
                  <a:cubicBezTo>
                    <a:pt x="6001" y="6103"/>
                    <a:pt x="6552" y="5040"/>
                    <a:pt x="6874" y="3748"/>
                  </a:cubicBezTo>
                  <a:cubicBezTo>
                    <a:pt x="6900" y="3653"/>
                    <a:pt x="6923" y="3555"/>
                    <a:pt x="6945" y="3456"/>
                  </a:cubicBezTo>
                  <a:cubicBezTo>
                    <a:pt x="7008" y="3181"/>
                    <a:pt x="7077" y="2899"/>
                    <a:pt x="7175" y="2634"/>
                  </a:cubicBezTo>
                  <a:cubicBezTo>
                    <a:pt x="7457" y="1879"/>
                    <a:pt x="8024" y="1217"/>
                    <a:pt x="8769" y="774"/>
                  </a:cubicBezTo>
                  <a:cubicBezTo>
                    <a:pt x="9454" y="364"/>
                    <a:pt x="10281" y="141"/>
                    <a:pt x="11160" y="131"/>
                  </a:cubicBezTo>
                  <a:cubicBezTo>
                    <a:pt x="11195" y="131"/>
                    <a:pt x="11225" y="102"/>
                    <a:pt x="11225" y="66"/>
                  </a:cubicBezTo>
                  <a:cubicBezTo>
                    <a:pt x="11225" y="30"/>
                    <a:pt x="11195" y="0"/>
                    <a:pt x="1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25"/>
          <p:cNvGrpSpPr/>
          <p:nvPr/>
        </p:nvGrpSpPr>
        <p:grpSpPr>
          <a:xfrm rot="10800000">
            <a:off x="6656982" y="8"/>
            <a:ext cx="2454306" cy="635873"/>
            <a:chOff x="59794" y="4506746"/>
            <a:chExt cx="1244640" cy="635873"/>
          </a:xfrm>
        </p:grpSpPr>
        <p:sp>
          <p:nvSpPr>
            <p:cNvPr id="258" name="Google Shape;258;p25"/>
            <p:cNvSpPr/>
            <p:nvPr/>
          </p:nvSpPr>
          <p:spPr>
            <a:xfrm>
              <a:off x="1061830" y="4676914"/>
              <a:ext cx="242605" cy="461849"/>
            </a:xfrm>
            <a:custGeom>
              <a:avLst/>
              <a:gdLst/>
              <a:ahLst/>
              <a:cxnLst/>
              <a:rect l="l" t="t" r="r" b="b"/>
              <a:pathLst>
                <a:path w="2264" h="4310" extrusionOk="0">
                  <a:moveTo>
                    <a:pt x="1162" y="0"/>
                  </a:moveTo>
                  <a:lnTo>
                    <a:pt x="1" y="4309"/>
                  </a:lnTo>
                  <a:lnTo>
                    <a:pt x="1171" y="4309"/>
                  </a:lnTo>
                  <a:lnTo>
                    <a:pt x="2264" y="171"/>
                  </a:lnTo>
                  <a:lnTo>
                    <a:pt x="1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5"/>
            <p:cNvSpPr/>
            <p:nvPr/>
          </p:nvSpPr>
          <p:spPr>
            <a:xfrm>
              <a:off x="884054" y="4676914"/>
              <a:ext cx="232103" cy="461849"/>
            </a:xfrm>
            <a:custGeom>
              <a:avLst/>
              <a:gdLst/>
              <a:ahLst/>
              <a:cxnLst/>
              <a:rect l="l" t="t" r="r" b="b"/>
              <a:pathLst>
                <a:path w="2166" h="4310" extrusionOk="0">
                  <a:moveTo>
                    <a:pt x="958" y="0"/>
                  </a:moveTo>
                  <a:lnTo>
                    <a:pt x="1" y="4309"/>
                  </a:lnTo>
                  <a:lnTo>
                    <a:pt x="1079" y="4309"/>
                  </a:lnTo>
                  <a:lnTo>
                    <a:pt x="2165" y="191"/>
                  </a:lnTo>
                  <a:lnTo>
                    <a:pt x="9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a:off x="686241" y="4615405"/>
              <a:ext cx="214101" cy="523357"/>
            </a:xfrm>
            <a:custGeom>
              <a:avLst/>
              <a:gdLst/>
              <a:ahLst/>
              <a:cxnLst/>
              <a:rect l="l" t="t" r="r" b="b"/>
              <a:pathLst>
                <a:path w="1998" h="4884" extrusionOk="0">
                  <a:moveTo>
                    <a:pt x="1086" y="1"/>
                  </a:moveTo>
                  <a:lnTo>
                    <a:pt x="1" y="4883"/>
                  </a:lnTo>
                  <a:lnTo>
                    <a:pt x="811" y="4883"/>
                  </a:lnTo>
                  <a:cubicBezTo>
                    <a:pt x="1240" y="3141"/>
                    <a:pt x="1997" y="128"/>
                    <a:pt x="1997" y="128"/>
                  </a:cubicBezTo>
                  <a:lnTo>
                    <a:pt x="10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477497" y="4676914"/>
              <a:ext cx="222888" cy="461849"/>
            </a:xfrm>
            <a:custGeom>
              <a:avLst/>
              <a:gdLst/>
              <a:ahLst/>
              <a:cxnLst/>
              <a:rect l="l" t="t" r="r" b="b"/>
              <a:pathLst>
                <a:path w="2080" h="4310" extrusionOk="0">
                  <a:moveTo>
                    <a:pt x="1001" y="0"/>
                  </a:moveTo>
                  <a:lnTo>
                    <a:pt x="1" y="4309"/>
                  </a:lnTo>
                  <a:lnTo>
                    <a:pt x="965" y="4309"/>
                  </a:lnTo>
                  <a:lnTo>
                    <a:pt x="2079" y="128"/>
                  </a:ln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5"/>
            <p:cNvSpPr/>
            <p:nvPr/>
          </p:nvSpPr>
          <p:spPr>
            <a:xfrm>
              <a:off x="267681" y="4647338"/>
              <a:ext cx="201242" cy="491424"/>
            </a:xfrm>
            <a:custGeom>
              <a:avLst/>
              <a:gdLst/>
              <a:ahLst/>
              <a:cxnLst/>
              <a:rect l="l" t="t" r="r" b="b"/>
              <a:pathLst>
                <a:path w="1878" h="4586" extrusionOk="0">
                  <a:moveTo>
                    <a:pt x="837" y="1"/>
                  </a:moveTo>
                  <a:lnTo>
                    <a:pt x="1" y="4585"/>
                  </a:lnTo>
                  <a:lnTo>
                    <a:pt x="945" y="4585"/>
                  </a:lnTo>
                  <a:lnTo>
                    <a:pt x="1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59794" y="4602010"/>
              <a:ext cx="197813" cy="536752"/>
            </a:xfrm>
            <a:custGeom>
              <a:avLst/>
              <a:gdLst/>
              <a:ahLst/>
              <a:cxnLst/>
              <a:rect l="l" t="t" r="r" b="b"/>
              <a:pathLst>
                <a:path w="1846" h="5009" extrusionOk="0">
                  <a:moveTo>
                    <a:pt x="977" y="0"/>
                  </a:moveTo>
                  <a:lnTo>
                    <a:pt x="0" y="5008"/>
                  </a:lnTo>
                  <a:lnTo>
                    <a:pt x="889" y="5008"/>
                  </a:lnTo>
                  <a:lnTo>
                    <a:pt x="1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p:nvPr/>
          </p:nvSpPr>
          <p:spPr>
            <a:xfrm>
              <a:off x="421989" y="4506746"/>
              <a:ext cx="137912" cy="635873"/>
            </a:xfrm>
            <a:custGeom>
              <a:avLst/>
              <a:gdLst/>
              <a:ahLst/>
              <a:cxnLst/>
              <a:rect l="l" t="t" r="r" b="b"/>
              <a:pathLst>
                <a:path w="1287" h="5934" extrusionOk="0">
                  <a:moveTo>
                    <a:pt x="1246" y="0"/>
                  </a:moveTo>
                  <a:cubicBezTo>
                    <a:pt x="1229" y="0"/>
                    <a:pt x="1213" y="11"/>
                    <a:pt x="1211" y="31"/>
                  </a:cubicBezTo>
                  <a:lnTo>
                    <a:pt x="4" y="5887"/>
                  </a:lnTo>
                  <a:cubicBezTo>
                    <a:pt x="0" y="5910"/>
                    <a:pt x="14" y="5930"/>
                    <a:pt x="33" y="5933"/>
                  </a:cubicBezTo>
                  <a:lnTo>
                    <a:pt x="40" y="5933"/>
                  </a:lnTo>
                  <a:cubicBezTo>
                    <a:pt x="56" y="5933"/>
                    <a:pt x="73" y="5920"/>
                    <a:pt x="76" y="5903"/>
                  </a:cubicBezTo>
                  <a:lnTo>
                    <a:pt x="1283" y="43"/>
                  </a:lnTo>
                  <a:cubicBezTo>
                    <a:pt x="1286" y="24"/>
                    <a:pt x="1273" y="4"/>
                    <a:pt x="1253" y="1"/>
                  </a:cubicBezTo>
                  <a:cubicBezTo>
                    <a:pt x="1251" y="0"/>
                    <a:pt x="1248" y="0"/>
                    <a:pt x="1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5"/>
            <p:cNvSpPr/>
            <p:nvPr/>
          </p:nvSpPr>
          <p:spPr>
            <a:xfrm>
              <a:off x="202315" y="4546502"/>
              <a:ext cx="124838" cy="596117"/>
            </a:xfrm>
            <a:custGeom>
              <a:avLst/>
              <a:gdLst/>
              <a:ahLst/>
              <a:cxnLst/>
              <a:rect l="l" t="t" r="r" b="b"/>
              <a:pathLst>
                <a:path w="1165" h="5563" extrusionOk="0">
                  <a:moveTo>
                    <a:pt x="1127" y="0"/>
                  </a:moveTo>
                  <a:cubicBezTo>
                    <a:pt x="1109" y="0"/>
                    <a:pt x="1093" y="13"/>
                    <a:pt x="1090" y="30"/>
                  </a:cubicBezTo>
                  <a:lnTo>
                    <a:pt x="4" y="5520"/>
                  </a:lnTo>
                  <a:cubicBezTo>
                    <a:pt x="1" y="5539"/>
                    <a:pt x="14" y="5559"/>
                    <a:pt x="34" y="5562"/>
                  </a:cubicBezTo>
                  <a:lnTo>
                    <a:pt x="40" y="5562"/>
                  </a:lnTo>
                  <a:cubicBezTo>
                    <a:pt x="57" y="5562"/>
                    <a:pt x="73" y="5549"/>
                    <a:pt x="76" y="5532"/>
                  </a:cubicBezTo>
                  <a:lnTo>
                    <a:pt x="1162" y="46"/>
                  </a:lnTo>
                  <a:cubicBezTo>
                    <a:pt x="1165" y="26"/>
                    <a:pt x="1152" y="7"/>
                    <a:pt x="1133" y="1"/>
                  </a:cubicBezTo>
                  <a:cubicBezTo>
                    <a:pt x="1131" y="0"/>
                    <a:pt x="1129" y="0"/>
                    <a:pt x="1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5"/>
            <p:cNvSpPr/>
            <p:nvPr/>
          </p:nvSpPr>
          <p:spPr>
            <a:xfrm>
              <a:off x="1234783" y="4537179"/>
              <a:ext cx="59472" cy="186561"/>
            </a:xfrm>
            <a:custGeom>
              <a:avLst/>
              <a:gdLst/>
              <a:ahLst/>
              <a:cxnLst/>
              <a:rect l="l" t="t" r="r" b="b"/>
              <a:pathLst>
                <a:path w="555" h="1741" extrusionOk="0">
                  <a:moveTo>
                    <a:pt x="510" y="1"/>
                  </a:moveTo>
                  <a:cubicBezTo>
                    <a:pt x="495" y="1"/>
                    <a:pt x="481" y="12"/>
                    <a:pt x="476" y="29"/>
                  </a:cubicBezTo>
                  <a:lnTo>
                    <a:pt x="7" y="1695"/>
                  </a:lnTo>
                  <a:cubicBezTo>
                    <a:pt x="0" y="1714"/>
                    <a:pt x="10" y="1734"/>
                    <a:pt x="29" y="1740"/>
                  </a:cubicBezTo>
                  <a:lnTo>
                    <a:pt x="40" y="1740"/>
                  </a:lnTo>
                  <a:cubicBezTo>
                    <a:pt x="56" y="1740"/>
                    <a:pt x="73" y="1731"/>
                    <a:pt x="76" y="1714"/>
                  </a:cubicBezTo>
                  <a:lnTo>
                    <a:pt x="548" y="48"/>
                  </a:lnTo>
                  <a:cubicBezTo>
                    <a:pt x="554" y="29"/>
                    <a:pt x="541" y="9"/>
                    <a:pt x="521" y="3"/>
                  </a:cubicBezTo>
                  <a:cubicBezTo>
                    <a:pt x="518" y="1"/>
                    <a:pt x="514" y="1"/>
                    <a:pt x="5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5"/>
            <p:cNvSpPr/>
            <p:nvPr/>
          </p:nvSpPr>
          <p:spPr>
            <a:xfrm>
              <a:off x="820081" y="4569005"/>
              <a:ext cx="143805" cy="573614"/>
            </a:xfrm>
            <a:custGeom>
              <a:avLst/>
              <a:gdLst/>
              <a:ahLst/>
              <a:cxnLst/>
              <a:rect l="l" t="t" r="r" b="b"/>
              <a:pathLst>
                <a:path w="1342" h="5353" extrusionOk="0">
                  <a:moveTo>
                    <a:pt x="1302" y="0"/>
                  </a:moveTo>
                  <a:cubicBezTo>
                    <a:pt x="1285" y="0"/>
                    <a:pt x="1270" y="9"/>
                    <a:pt x="1267" y="27"/>
                  </a:cubicBezTo>
                  <a:lnTo>
                    <a:pt x="4" y="5306"/>
                  </a:lnTo>
                  <a:cubicBezTo>
                    <a:pt x="1" y="5325"/>
                    <a:pt x="14" y="5345"/>
                    <a:pt x="34" y="5352"/>
                  </a:cubicBezTo>
                  <a:lnTo>
                    <a:pt x="40" y="5352"/>
                  </a:lnTo>
                  <a:cubicBezTo>
                    <a:pt x="60" y="5352"/>
                    <a:pt x="73" y="5339"/>
                    <a:pt x="76" y="5322"/>
                  </a:cubicBezTo>
                  <a:lnTo>
                    <a:pt x="1339" y="46"/>
                  </a:lnTo>
                  <a:cubicBezTo>
                    <a:pt x="1342" y="27"/>
                    <a:pt x="1332" y="4"/>
                    <a:pt x="1309" y="1"/>
                  </a:cubicBezTo>
                  <a:cubicBezTo>
                    <a:pt x="1307" y="0"/>
                    <a:pt x="1304"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25"/>
          <p:cNvSpPr/>
          <p:nvPr/>
        </p:nvSpPr>
        <p:spPr>
          <a:xfrm>
            <a:off x="6369036" y="4204085"/>
            <a:ext cx="199598" cy="302669"/>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rgbClr val="EFEB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25"/>
          <p:cNvGrpSpPr/>
          <p:nvPr/>
        </p:nvGrpSpPr>
        <p:grpSpPr>
          <a:xfrm>
            <a:off x="8299450" y="1058852"/>
            <a:ext cx="737257" cy="1531411"/>
            <a:chOff x="6201425" y="730625"/>
            <a:chExt cx="145775" cy="302800"/>
          </a:xfrm>
        </p:grpSpPr>
        <p:sp>
          <p:nvSpPr>
            <p:cNvPr id="270" name="Google Shape;270;p25"/>
            <p:cNvSpPr/>
            <p:nvPr/>
          </p:nvSpPr>
          <p:spPr>
            <a:xfrm>
              <a:off x="6238575" y="730625"/>
              <a:ext cx="103325" cy="299425"/>
            </a:xfrm>
            <a:custGeom>
              <a:avLst/>
              <a:gdLst/>
              <a:ahLst/>
              <a:cxnLst/>
              <a:rect l="l" t="t" r="r" b="b"/>
              <a:pathLst>
                <a:path w="4133" h="11977" extrusionOk="0">
                  <a:moveTo>
                    <a:pt x="2935" y="1"/>
                  </a:moveTo>
                  <a:lnTo>
                    <a:pt x="1" y="11977"/>
                  </a:lnTo>
                  <a:lnTo>
                    <a:pt x="1689" y="11948"/>
                  </a:lnTo>
                  <a:lnTo>
                    <a:pt x="4132" y="293"/>
                  </a:lnTo>
                  <a:lnTo>
                    <a:pt x="2935" y="1"/>
                  </a:ln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a:off x="6248725" y="938275"/>
              <a:ext cx="61275" cy="13500"/>
            </a:xfrm>
            <a:custGeom>
              <a:avLst/>
              <a:gdLst/>
              <a:ahLst/>
              <a:cxnLst/>
              <a:rect l="l" t="t" r="r" b="b"/>
              <a:pathLst>
                <a:path w="2451" h="540" extrusionOk="0">
                  <a:moveTo>
                    <a:pt x="137" y="0"/>
                  </a:moveTo>
                  <a:cubicBezTo>
                    <a:pt x="72" y="0"/>
                    <a:pt x="16" y="50"/>
                    <a:pt x="8" y="113"/>
                  </a:cubicBezTo>
                  <a:cubicBezTo>
                    <a:pt x="1" y="185"/>
                    <a:pt x="50" y="250"/>
                    <a:pt x="122" y="261"/>
                  </a:cubicBezTo>
                  <a:lnTo>
                    <a:pt x="2296" y="539"/>
                  </a:lnTo>
                  <a:lnTo>
                    <a:pt x="2313" y="539"/>
                  </a:lnTo>
                  <a:cubicBezTo>
                    <a:pt x="2378" y="539"/>
                    <a:pt x="2434" y="494"/>
                    <a:pt x="2440" y="427"/>
                  </a:cubicBezTo>
                  <a:cubicBezTo>
                    <a:pt x="2451" y="356"/>
                    <a:pt x="2401" y="290"/>
                    <a:pt x="2329" y="283"/>
                  </a:cubicBezTo>
                  <a:lnTo>
                    <a:pt x="155" y="2"/>
                  </a:lnTo>
                  <a:cubicBezTo>
                    <a:pt x="149" y="1"/>
                    <a:pt x="143"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6251275" y="903125"/>
              <a:ext cx="65700" cy="20850"/>
            </a:xfrm>
            <a:custGeom>
              <a:avLst/>
              <a:gdLst/>
              <a:ahLst/>
              <a:cxnLst/>
              <a:rect l="l" t="t" r="r" b="b"/>
              <a:pathLst>
                <a:path w="2628" h="834" extrusionOk="0">
                  <a:moveTo>
                    <a:pt x="145" y="0"/>
                  </a:moveTo>
                  <a:cubicBezTo>
                    <a:pt x="87" y="0"/>
                    <a:pt x="33" y="40"/>
                    <a:pt x="17" y="99"/>
                  </a:cubicBezTo>
                  <a:cubicBezTo>
                    <a:pt x="0" y="168"/>
                    <a:pt x="43" y="237"/>
                    <a:pt x="112" y="256"/>
                  </a:cubicBezTo>
                  <a:lnTo>
                    <a:pt x="2453" y="827"/>
                  </a:lnTo>
                  <a:cubicBezTo>
                    <a:pt x="2463" y="830"/>
                    <a:pt x="2473" y="833"/>
                    <a:pt x="2483" y="833"/>
                  </a:cubicBezTo>
                  <a:cubicBezTo>
                    <a:pt x="2542" y="833"/>
                    <a:pt x="2594" y="794"/>
                    <a:pt x="2611" y="735"/>
                  </a:cubicBezTo>
                  <a:cubicBezTo>
                    <a:pt x="2627" y="663"/>
                    <a:pt x="2585" y="594"/>
                    <a:pt x="2515" y="577"/>
                  </a:cubicBezTo>
                  <a:lnTo>
                    <a:pt x="174" y="4"/>
                  </a:lnTo>
                  <a:cubicBezTo>
                    <a:pt x="164" y="1"/>
                    <a:pt x="15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6260525" y="876725"/>
              <a:ext cx="57350" cy="19375"/>
            </a:xfrm>
            <a:custGeom>
              <a:avLst/>
              <a:gdLst/>
              <a:ahLst/>
              <a:cxnLst/>
              <a:rect l="l" t="t" r="r" b="b"/>
              <a:pathLst>
                <a:path w="2294" h="775" extrusionOk="0">
                  <a:moveTo>
                    <a:pt x="63" y="0"/>
                  </a:moveTo>
                  <a:lnTo>
                    <a:pt x="1" y="253"/>
                  </a:lnTo>
                  <a:cubicBezTo>
                    <a:pt x="1" y="253"/>
                    <a:pt x="2064" y="758"/>
                    <a:pt x="2119" y="772"/>
                  </a:cubicBezTo>
                  <a:cubicBezTo>
                    <a:pt x="2129" y="775"/>
                    <a:pt x="2139" y="775"/>
                    <a:pt x="2148" y="775"/>
                  </a:cubicBezTo>
                  <a:cubicBezTo>
                    <a:pt x="2208" y="775"/>
                    <a:pt x="2260" y="735"/>
                    <a:pt x="2277" y="676"/>
                  </a:cubicBezTo>
                  <a:cubicBezTo>
                    <a:pt x="2293" y="607"/>
                    <a:pt x="2251" y="539"/>
                    <a:pt x="2182" y="519"/>
                  </a:cubicBezTo>
                  <a:cubicBezTo>
                    <a:pt x="2126" y="506"/>
                    <a:pt x="63" y="0"/>
                    <a:pt x="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6260225" y="848475"/>
              <a:ext cx="63475" cy="23950"/>
            </a:xfrm>
            <a:custGeom>
              <a:avLst/>
              <a:gdLst/>
              <a:ahLst/>
              <a:cxnLst/>
              <a:rect l="l" t="t" r="r" b="b"/>
              <a:pathLst>
                <a:path w="2539" h="958" extrusionOk="0">
                  <a:moveTo>
                    <a:pt x="146" y="0"/>
                  </a:moveTo>
                  <a:cubicBezTo>
                    <a:pt x="90" y="0"/>
                    <a:pt x="39" y="35"/>
                    <a:pt x="20" y="92"/>
                  </a:cubicBezTo>
                  <a:cubicBezTo>
                    <a:pt x="0" y="160"/>
                    <a:pt x="40" y="232"/>
                    <a:pt x="105" y="252"/>
                  </a:cubicBezTo>
                  <a:cubicBezTo>
                    <a:pt x="472" y="367"/>
                    <a:pt x="2305" y="941"/>
                    <a:pt x="2364" y="953"/>
                  </a:cubicBezTo>
                  <a:cubicBezTo>
                    <a:pt x="2374" y="957"/>
                    <a:pt x="2384" y="957"/>
                    <a:pt x="2393" y="957"/>
                  </a:cubicBezTo>
                  <a:cubicBezTo>
                    <a:pt x="2452" y="957"/>
                    <a:pt x="2505" y="921"/>
                    <a:pt x="2519" y="862"/>
                  </a:cubicBezTo>
                  <a:cubicBezTo>
                    <a:pt x="2538" y="793"/>
                    <a:pt x="2495" y="721"/>
                    <a:pt x="2427" y="705"/>
                  </a:cubicBezTo>
                  <a:cubicBezTo>
                    <a:pt x="2364" y="688"/>
                    <a:pt x="1052" y="278"/>
                    <a:pt x="184" y="6"/>
                  </a:cubicBezTo>
                  <a:cubicBezTo>
                    <a:pt x="171" y="2"/>
                    <a:pt x="158"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5"/>
            <p:cNvSpPr/>
            <p:nvPr/>
          </p:nvSpPr>
          <p:spPr>
            <a:xfrm>
              <a:off x="6264400" y="832450"/>
              <a:ext cx="66075" cy="12175"/>
            </a:xfrm>
            <a:custGeom>
              <a:avLst/>
              <a:gdLst/>
              <a:ahLst/>
              <a:cxnLst/>
              <a:rect l="l" t="t" r="r" b="b"/>
              <a:pathLst>
                <a:path w="2643" h="487" extrusionOk="0">
                  <a:moveTo>
                    <a:pt x="136" y="0"/>
                  </a:moveTo>
                  <a:cubicBezTo>
                    <a:pt x="66" y="0"/>
                    <a:pt x="13" y="51"/>
                    <a:pt x="6" y="119"/>
                  </a:cubicBezTo>
                  <a:cubicBezTo>
                    <a:pt x="0" y="191"/>
                    <a:pt x="53" y="253"/>
                    <a:pt x="121" y="260"/>
                  </a:cubicBezTo>
                  <a:cubicBezTo>
                    <a:pt x="1014" y="339"/>
                    <a:pt x="2371" y="463"/>
                    <a:pt x="2473" y="483"/>
                  </a:cubicBezTo>
                  <a:cubicBezTo>
                    <a:pt x="2479" y="486"/>
                    <a:pt x="2489" y="486"/>
                    <a:pt x="2499" y="486"/>
                  </a:cubicBezTo>
                  <a:cubicBezTo>
                    <a:pt x="2558" y="486"/>
                    <a:pt x="2611" y="447"/>
                    <a:pt x="2627" y="388"/>
                  </a:cubicBezTo>
                  <a:cubicBezTo>
                    <a:pt x="2643" y="319"/>
                    <a:pt x="2600" y="250"/>
                    <a:pt x="2532" y="230"/>
                  </a:cubicBezTo>
                  <a:cubicBezTo>
                    <a:pt x="2446" y="211"/>
                    <a:pt x="837" y="64"/>
                    <a:pt x="148" y="1"/>
                  </a:cubicBezTo>
                  <a:cubicBezTo>
                    <a:pt x="144" y="0"/>
                    <a:pt x="140"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6275700" y="803525"/>
              <a:ext cx="60125" cy="19450"/>
            </a:xfrm>
            <a:custGeom>
              <a:avLst/>
              <a:gdLst/>
              <a:ahLst/>
              <a:cxnLst/>
              <a:rect l="l" t="t" r="r" b="b"/>
              <a:pathLst>
                <a:path w="2405" h="778" extrusionOk="0">
                  <a:moveTo>
                    <a:pt x="144" y="0"/>
                  </a:moveTo>
                  <a:cubicBezTo>
                    <a:pt x="86" y="0"/>
                    <a:pt x="31" y="40"/>
                    <a:pt x="17" y="99"/>
                  </a:cubicBezTo>
                  <a:cubicBezTo>
                    <a:pt x="1" y="168"/>
                    <a:pt x="43" y="240"/>
                    <a:pt x="112" y="257"/>
                  </a:cubicBezTo>
                  <a:lnTo>
                    <a:pt x="2230" y="774"/>
                  </a:lnTo>
                  <a:cubicBezTo>
                    <a:pt x="2240" y="778"/>
                    <a:pt x="2250" y="778"/>
                    <a:pt x="2260" y="778"/>
                  </a:cubicBezTo>
                  <a:cubicBezTo>
                    <a:pt x="2319" y="778"/>
                    <a:pt x="2372" y="738"/>
                    <a:pt x="2384" y="679"/>
                  </a:cubicBezTo>
                  <a:cubicBezTo>
                    <a:pt x="2404" y="611"/>
                    <a:pt x="2362" y="541"/>
                    <a:pt x="2289" y="525"/>
                  </a:cubicBezTo>
                  <a:lnTo>
                    <a:pt x="174" y="4"/>
                  </a:lnTo>
                  <a:cubicBezTo>
                    <a:pt x="164" y="1"/>
                    <a:pt x="154"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6277425" y="778675"/>
              <a:ext cx="64300" cy="20525"/>
            </a:xfrm>
            <a:custGeom>
              <a:avLst/>
              <a:gdLst/>
              <a:ahLst/>
              <a:cxnLst/>
              <a:rect l="l" t="t" r="r" b="b"/>
              <a:pathLst>
                <a:path w="2572" h="821" extrusionOk="0">
                  <a:moveTo>
                    <a:pt x="138" y="1"/>
                  </a:moveTo>
                  <a:cubicBezTo>
                    <a:pt x="78" y="1"/>
                    <a:pt x="25" y="44"/>
                    <a:pt x="13" y="105"/>
                  </a:cubicBezTo>
                  <a:cubicBezTo>
                    <a:pt x="1" y="175"/>
                    <a:pt x="43" y="243"/>
                    <a:pt x="115" y="257"/>
                  </a:cubicBezTo>
                  <a:cubicBezTo>
                    <a:pt x="1118" y="464"/>
                    <a:pt x="2227" y="722"/>
                    <a:pt x="2352" y="798"/>
                  </a:cubicBezTo>
                  <a:cubicBezTo>
                    <a:pt x="2371" y="811"/>
                    <a:pt x="2397" y="821"/>
                    <a:pt x="2424" y="821"/>
                  </a:cubicBezTo>
                  <a:cubicBezTo>
                    <a:pt x="2466" y="821"/>
                    <a:pt x="2506" y="801"/>
                    <a:pt x="2529" y="765"/>
                  </a:cubicBezTo>
                  <a:cubicBezTo>
                    <a:pt x="2571" y="706"/>
                    <a:pt x="2559" y="627"/>
                    <a:pt x="2500" y="585"/>
                  </a:cubicBezTo>
                  <a:cubicBezTo>
                    <a:pt x="2315" y="453"/>
                    <a:pt x="666" y="105"/>
                    <a:pt x="168" y="4"/>
                  </a:cubicBezTo>
                  <a:cubicBezTo>
                    <a:pt x="158" y="2"/>
                    <a:pt x="148"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6287100" y="756875"/>
              <a:ext cx="60100" cy="19450"/>
            </a:xfrm>
            <a:custGeom>
              <a:avLst/>
              <a:gdLst/>
              <a:ahLst/>
              <a:cxnLst/>
              <a:rect l="l" t="t" r="r" b="b"/>
              <a:pathLst>
                <a:path w="2404" h="778" extrusionOk="0">
                  <a:moveTo>
                    <a:pt x="144" y="0"/>
                  </a:moveTo>
                  <a:cubicBezTo>
                    <a:pt x="87" y="0"/>
                    <a:pt x="34" y="40"/>
                    <a:pt x="20" y="99"/>
                  </a:cubicBezTo>
                  <a:cubicBezTo>
                    <a:pt x="0" y="168"/>
                    <a:pt x="43" y="240"/>
                    <a:pt x="115" y="257"/>
                  </a:cubicBezTo>
                  <a:lnTo>
                    <a:pt x="2231" y="774"/>
                  </a:lnTo>
                  <a:cubicBezTo>
                    <a:pt x="2240" y="778"/>
                    <a:pt x="2250" y="778"/>
                    <a:pt x="2260" y="778"/>
                  </a:cubicBezTo>
                  <a:cubicBezTo>
                    <a:pt x="2319" y="778"/>
                    <a:pt x="2371" y="738"/>
                    <a:pt x="2388" y="679"/>
                  </a:cubicBezTo>
                  <a:cubicBezTo>
                    <a:pt x="2404" y="611"/>
                    <a:pt x="2361" y="541"/>
                    <a:pt x="2293" y="522"/>
                  </a:cubicBezTo>
                  <a:lnTo>
                    <a:pt x="174" y="4"/>
                  </a:lnTo>
                  <a:cubicBezTo>
                    <a:pt x="164" y="2"/>
                    <a:pt x="154"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6208225" y="1011175"/>
              <a:ext cx="44650" cy="8225"/>
            </a:xfrm>
            <a:custGeom>
              <a:avLst/>
              <a:gdLst/>
              <a:ahLst/>
              <a:cxnLst/>
              <a:rect l="l" t="t" r="r" b="b"/>
              <a:pathLst>
                <a:path w="1786" h="329" extrusionOk="0">
                  <a:moveTo>
                    <a:pt x="1686" y="1"/>
                  </a:moveTo>
                  <a:cubicBezTo>
                    <a:pt x="1684" y="1"/>
                    <a:pt x="1682" y="1"/>
                    <a:pt x="1680" y="1"/>
                  </a:cubicBezTo>
                  <a:lnTo>
                    <a:pt x="89" y="142"/>
                  </a:lnTo>
                  <a:cubicBezTo>
                    <a:pt x="40" y="148"/>
                    <a:pt x="1" y="190"/>
                    <a:pt x="7" y="243"/>
                  </a:cubicBezTo>
                  <a:cubicBezTo>
                    <a:pt x="10" y="293"/>
                    <a:pt x="50" y="328"/>
                    <a:pt x="99" y="328"/>
                  </a:cubicBezTo>
                  <a:lnTo>
                    <a:pt x="106" y="328"/>
                  </a:lnTo>
                  <a:lnTo>
                    <a:pt x="1696" y="187"/>
                  </a:lnTo>
                  <a:cubicBezTo>
                    <a:pt x="1749" y="181"/>
                    <a:pt x="1785" y="138"/>
                    <a:pt x="1781" y="86"/>
                  </a:cubicBezTo>
                  <a:cubicBezTo>
                    <a:pt x="1778" y="35"/>
                    <a:pt x="1736" y="1"/>
                    <a:pt x="1686"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6275125" y="1008000"/>
              <a:ext cx="36850" cy="22300"/>
            </a:xfrm>
            <a:custGeom>
              <a:avLst/>
              <a:gdLst/>
              <a:ahLst/>
              <a:cxnLst/>
              <a:rect l="l" t="t" r="r" b="b"/>
              <a:pathLst>
                <a:path w="1474" h="892" extrusionOk="0">
                  <a:moveTo>
                    <a:pt x="105" y="0"/>
                  </a:moveTo>
                  <a:cubicBezTo>
                    <a:pt x="73" y="0"/>
                    <a:pt x="42" y="18"/>
                    <a:pt x="27" y="49"/>
                  </a:cubicBezTo>
                  <a:cubicBezTo>
                    <a:pt x="1" y="95"/>
                    <a:pt x="17" y="151"/>
                    <a:pt x="63" y="173"/>
                  </a:cubicBezTo>
                  <a:lnTo>
                    <a:pt x="1322" y="879"/>
                  </a:lnTo>
                  <a:cubicBezTo>
                    <a:pt x="1335" y="885"/>
                    <a:pt x="1352" y="892"/>
                    <a:pt x="1365" y="892"/>
                  </a:cubicBezTo>
                  <a:cubicBezTo>
                    <a:pt x="1398" y="892"/>
                    <a:pt x="1431" y="872"/>
                    <a:pt x="1446" y="842"/>
                  </a:cubicBezTo>
                  <a:cubicBezTo>
                    <a:pt x="1473" y="800"/>
                    <a:pt x="1457" y="741"/>
                    <a:pt x="1411" y="718"/>
                  </a:cubicBezTo>
                  <a:lnTo>
                    <a:pt x="152" y="13"/>
                  </a:lnTo>
                  <a:cubicBezTo>
                    <a:pt x="137" y="4"/>
                    <a:pt x="121" y="0"/>
                    <a:pt x="105"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6280625" y="985575"/>
              <a:ext cx="31175" cy="9225"/>
            </a:xfrm>
            <a:custGeom>
              <a:avLst/>
              <a:gdLst/>
              <a:ahLst/>
              <a:cxnLst/>
              <a:rect l="l" t="t" r="r" b="b"/>
              <a:pathLst>
                <a:path w="1247" h="369" extrusionOk="0">
                  <a:moveTo>
                    <a:pt x="105" y="0"/>
                  </a:moveTo>
                  <a:cubicBezTo>
                    <a:pt x="70" y="0"/>
                    <a:pt x="38" y="20"/>
                    <a:pt x="23" y="54"/>
                  </a:cubicBezTo>
                  <a:cubicBezTo>
                    <a:pt x="0" y="100"/>
                    <a:pt x="20" y="156"/>
                    <a:pt x="66" y="179"/>
                  </a:cubicBezTo>
                  <a:cubicBezTo>
                    <a:pt x="122" y="205"/>
                    <a:pt x="679" y="294"/>
                    <a:pt x="1135" y="365"/>
                  </a:cubicBezTo>
                  <a:cubicBezTo>
                    <a:pt x="1138" y="368"/>
                    <a:pt x="1145" y="368"/>
                    <a:pt x="1148" y="368"/>
                  </a:cubicBezTo>
                  <a:cubicBezTo>
                    <a:pt x="1194" y="368"/>
                    <a:pt x="1234" y="336"/>
                    <a:pt x="1240" y="290"/>
                  </a:cubicBezTo>
                  <a:cubicBezTo>
                    <a:pt x="1246" y="238"/>
                    <a:pt x="1214" y="191"/>
                    <a:pt x="1164" y="185"/>
                  </a:cubicBezTo>
                  <a:cubicBezTo>
                    <a:pt x="712" y="113"/>
                    <a:pt x="203" y="28"/>
                    <a:pt x="141" y="8"/>
                  </a:cubicBezTo>
                  <a:cubicBezTo>
                    <a:pt x="129" y="3"/>
                    <a:pt x="117" y="0"/>
                    <a:pt x="105"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6276600" y="962975"/>
              <a:ext cx="48875" cy="8050"/>
            </a:xfrm>
            <a:custGeom>
              <a:avLst/>
              <a:gdLst/>
              <a:ahLst/>
              <a:cxnLst/>
              <a:rect l="l" t="t" r="r" b="b"/>
              <a:pathLst>
                <a:path w="1955" h="322" extrusionOk="0">
                  <a:moveTo>
                    <a:pt x="1860" y="0"/>
                  </a:moveTo>
                  <a:cubicBezTo>
                    <a:pt x="1858" y="0"/>
                    <a:pt x="1856" y="0"/>
                    <a:pt x="1853" y="1"/>
                  </a:cubicBezTo>
                  <a:lnTo>
                    <a:pt x="89" y="135"/>
                  </a:lnTo>
                  <a:cubicBezTo>
                    <a:pt x="40" y="138"/>
                    <a:pt x="1" y="184"/>
                    <a:pt x="7" y="234"/>
                  </a:cubicBezTo>
                  <a:cubicBezTo>
                    <a:pt x="10" y="282"/>
                    <a:pt x="50" y="322"/>
                    <a:pt x="99" y="322"/>
                  </a:cubicBezTo>
                  <a:cubicBezTo>
                    <a:pt x="99" y="322"/>
                    <a:pt x="102" y="319"/>
                    <a:pt x="105" y="319"/>
                  </a:cubicBezTo>
                  <a:lnTo>
                    <a:pt x="1867" y="184"/>
                  </a:lnTo>
                  <a:cubicBezTo>
                    <a:pt x="1919" y="181"/>
                    <a:pt x="1955" y="135"/>
                    <a:pt x="1952" y="86"/>
                  </a:cubicBezTo>
                  <a:cubicBezTo>
                    <a:pt x="1949" y="35"/>
                    <a:pt x="1910" y="0"/>
                    <a:pt x="1860"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6220125" y="992900"/>
              <a:ext cx="34300" cy="6325"/>
            </a:xfrm>
            <a:custGeom>
              <a:avLst/>
              <a:gdLst/>
              <a:ahLst/>
              <a:cxnLst/>
              <a:rect l="l" t="t" r="r" b="b"/>
              <a:pathLst>
                <a:path w="1372" h="253" extrusionOk="0">
                  <a:moveTo>
                    <a:pt x="102" y="1"/>
                  </a:moveTo>
                  <a:cubicBezTo>
                    <a:pt x="53" y="1"/>
                    <a:pt x="7" y="36"/>
                    <a:pt x="3" y="89"/>
                  </a:cubicBezTo>
                  <a:cubicBezTo>
                    <a:pt x="0" y="141"/>
                    <a:pt x="40" y="184"/>
                    <a:pt x="92" y="187"/>
                  </a:cubicBezTo>
                  <a:lnTo>
                    <a:pt x="1273" y="252"/>
                  </a:lnTo>
                  <a:lnTo>
                    <a:pt x="1276" y="252"/>
                  </a:lnTo>
                  <a:cubicBezTo>
                    <a:pt x="1325" y="252"/>
                    <a:pt x="1368" y="217"/>
                    <a:pt x="1371" y="167"/>
                  </a:cubicBezTo>
                  <a:cubicBezTo>
                    <a:pt x="1371" y="115"/>
                    <a:pt x="1335" y="72"/>
                    <a:pt x="1282" y="69"/>
                  </a:cubicBezTo>
                  <a:lnTo>
                    <a:pt x="102" y="1"/>
                  </a:ln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6218725" y="952225"/>
              <a:ext cx="40125" cy="25200"/>
            </a:xfrm>
            <a:custGeom>
              <a:avLst/>
              <a:gdLst/>
              <a:ahLst/>
              <a:cxnLst/>
              <a:rect l="l" t="t" r="r" b="b"/>
              <a:pathLst>
                <a:path w="1605" h="1008" extrusionOk="0">
                  <a:moveTo>
                    <a:pt x="105" y="1"/>
                  </a:moveTo>
                  <a:cubicBezTo>
                    <a:pt x="74" y="1"/>
                    <a:pt x="44" y="17"/>
                    <a:pt x="27" y="47"/>
                  </a:cubicBezTo>
                  <a:cubicBezTo>
                    <a:pt x="0" y="89"/>
                    <a:pt x="17" y="145"/>
                    <a:pt x="59" y="172"/>
                  </a:cubicBezTo>
                  <a:lnTo>
                    <a:pt x="1450" y="994"/>
                  </a:lnTo>
                  <a:cubicBezTo>
                    <a:pt x="1467" y="1004"/>
                    <a:pt x="1483" y="1007"/>
                    <a:pt x="1499" y="1007"/>
                  </a:cubicBezTo>
                  <a:cubicBezTo>
                    <a:pt x="1529" y="1007"/>
                    <a:pt x="1562" y="991"/>
                    <a:pt x="1578" y="962"/>
                  </a:cubicBezTo>
                  <a:cubicBezTo>
                    <a:pt x="1604" y="919"/>
                    <a:pt x="1588" y="860"/>
                    <a:pt x="1545" y="834"/>
                  </a:cubicBezTo>
                  <a:lnTo>
                    <a:pt x="155" y="14"/>
                  </a:lnTo>
                  <a:cubicBezTo>
                    <a:pt x="139" y="5"/>
                    <a:pt x="122" y="1"/>
                    <a:pt x="105"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6201425" y="1011950"/>
              <a:ext cx="14550" cy="9925"/>
            </a:xfrm>
            <a:custGeom>
              <a:avLst/>
              <a:gdLst/>
              <a:ahLst/>
              <a:cxnLst/>
              <a:rect l="l" t="t" r="r" b="b"/>
              <a:pathLst>
                <a:path w="582" h="397" extrusionOk="0">
                  <a:moveTo>
                    <a:pt x="297" y="0"/>
                  </a:moveTo>
                  <a:cubicBezTo>
                    <a:pt x="107" y="0"/>
                    <a:pt x="0" y="241"/>
                    <a:pt x="178" y="356"/>
                  </a:cubicBezTo>
                  <a:cubicBezTo>
                    <a:pt x="219" y="380"/>
                    <a:pt x="268" y="396"/>
                    <a:pt x="319" y="396"/>
                  </a:cubicBezTo>
                  <a:cubicBezTo>
                    <a:pt x="324" y="396"/>
                    <a:pt x="330" y="396"/>
                    <a:pt x="335" y="395"/>
                  </a:cubicBezTo>
                  <a:cubicBezTo>
                    <a:pt x="463" y="392"/>
                    <a:pt x="581" y="314"/>
                    <a:pt x="526" y="159"/>
                  </a:cubicBezTo>
                  <a:cubicBezTo>
                    <a:pt x="493" y="78"/>
                    <a:pt x="414" y="12"/>
                    <a:pt x="326" y="2"/>
                  </a:cubicBezTo>
                  <a:cubicBezTo>
                    <a:pt x="316" y="1"/>
                    <a:pt x="306" y="0"/>
                    <a:pt x="297"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6302450" y="987700"/>
              <a:ext cx="14675" cy="9975"/>
            </a:xfrm>
            <a:custGeom>
              <a:avLst/>
              <a:gdLst/>
              <a:ahLst/>
              <a:cxnLst/>
              <a:rect l="l" t="t" r="r" b="b"/>
              <a:pathLst>
                <a:path w="587" h="399" extrusionOk="0">
                  <a:moveTo>
                    <a:pt x="305" y="0"/>
                  </a:moveTo>
                  <a:cubicBezTo>
                    <a:pt x="111" y="0"/>
                    <a:pt x="1" y="240"/>
                    <a:pt x="180" y="356"/>
                  </a:cubicBezTo>
                  <a:cubicBezTo>
                    <a:pt x="226" y="386"/>
                    <a:pt x="285" y="398"/>
                    <a:pt x="341" y="398"/>
                  </a:cubicBezTo>
                  <a:cubicBezTo>
                    <a:pt x="468" y="395"/>
                    <a:pt x="586" y="313"/>
                    <a:pt x="527" y="162"/>
                  </a:cubicBezTo>
                  <a:cubicBezTo>
                    <a:pt x="498" y="77"/>
                    <a:pt x="420" y="15"/>
                    <a:pt x="331" y="2"/>
                  </a:cubicBezTo>
                  <a:cubicBezTo>
                    <a:pt x="322" y="1"/>
                    <a:pt x="313" y="0"/>
                    <a:pt x="305"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6212725" y="989800"/>
              <a:ext cx="14650" cy="9925"/>
            </a:xfrm>
            <a:custGeom>
              <a:avLst/>
              <a:gdLst/>
              <a:ahLst/>
              <a:cxnLst/>
              <a:rect l="l" t="t" r="r" b="b"/>
              <a:pathLst>
                <a:path w="586" h="397" extrusionOk="0">
                  <a:moveTo>
                    <a:pt x="297" y="1"/>
                  </a:moveTo>
                  <a:cubicBezTo>
                    <a:pt x="108" y="1"/>
                    <a:pt x="1" y="241"/>
                    <a:pt x="178" y="354"/>
                  </a:cubicBezTo>
                  <a:cubicBezTo>
                    <a:pt x="224" y="384"/>
                    <a:pt x="280" y="396"/>
                    <a:pt x="336" y="396"/>
                  </a:cubicBezTo>
                  <a:cubicBezTo>
                    <a:pt x="467" y="393"/>
                    <a:pt x="585" y="311"/>
                    <a:pt x="526" y="160"/>
                  </a:cubicBezTo>
                  <a:cubicBezTo>
                    <a:pt x="493" y="78"/>
                    <a:pt x="414" y="13"/>
                    <a:pt x="326" y="3"/>
                  </a:cubicBezTo>
                  <a:cubicBezTo>
                    <a:pt x="316" y="1"/>
                    <a:pt x="307" y="1"/>
                    <a:pt x="297"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6212225" y="949250"/>
              <a:ext cx="14650" cy="9900"/>
            </a:xfrm>
            <a:custGeom>
              <a:avLst/>
              <a:gdLst/>
              <a:ahLst/>
              <a:cxnLst/>
              <a:rect l="l" t="t" r="r" b="b"/>
              <a:pathLst>
                <a:path w="586" h="396" extrusionOk="0">
                  <a:moveTo>
                    <a:pt x="300" y="0"/>
                  </a:moveTo>
                  <a:cubicBezTo>
                    <a:pt x="108" y="0"/>
                    <a:pt x="1" y="240"/>
                    <a:pt x="179" y="353"/>
                  </a:cubicBezTo>
                  <a:cubicBezTo>
                    <a:pt x="224" y="382"/>
                    <a:pt x="283" y="395"/>
                    <a:pt x="339" y="395"/>
                  </a:cubicBezTo>
                  <a:cubicBezTo>
                    <a:pt x="467" y="392"/>
                    <a:pt x="585" y="313"/>
                    <a:pt x="526" y="159"/>
                  </a:cubicBezTo>
                  <a:cubicBezTo>
                    <a:pt x="493" y="77"/>
                    <a:pt x="415" y="11"/>
                    <a:pt x="330" y="2"/>
                  </a:cubicBezTo>
                  <a:cubicBezTo>
                    <a:pt x="320" y="1"/>
                    <a:pt x="310" y="0"/>
                    <a:pt x="300"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6316900" y="959400"/>
              <a:ext cx="14575" cy="9925"/>
            </a:xfrm>
            <a:custGeom>
              <a:avLst/>
              <a:gdLst/>
              <a:ahLst/>
              <a:cxnLst/>
              <a:rect l="l" t="t" r="r" b="b"/>
              <a:pathLst>
                <a:path w="583" h="397" extrusionOk="0">
                  <a:moveTo>
                    <a:pt x="297" y="1"/>
                  </a:moveTo>
                  <a:cubicBezTo>
                    <a:pt x="108" y="1"/>
                    <a:pt x="1" y="241"/>
                    <a:pt x="179" y="357"/>
                  </a:cubicBezTo>
                  <a:cubicBezTo>
                    <a:pt x="221" y="381"/>
                    <a:pt x="272" y="397"/>
                    <a:pt x="323" y="397"/>
                  </a:cubicBezTo>
                  <a:cubicBezTo>
                    <a:pt x="327" y="397"/>
                    <a:pt x="332" y="396"/>
                    <a:pt x="337" y="396"/>
                  </a:cubicBezTo>
                  <a:cubicBezTo>
                    <a:pt x="464" y="392"/>
                    <a:pt x="582" y="314"/>
                    <a:pt x="527" y="160"/>
                  </a:cubicBezTo>
                  <a:cubicBezTo>
                    <a:pt x="494" y="77"/>
                    <a:pt x="415" y="12"/>
                    <a:pt x="326" y="3"/>
                  </a:cubicBezTo>
                  <a:cubicBezTo>
                    <a:pt x="316" y="1"/>
                    <a:pt x="306" y="1"/>
                    <a:pt x="297"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6276250" y="924725"/>
              <a:ext cx="14575" cy="9925"/>
            </a:xfrm>
            <a:custGeom>
              <a:avLst/>
              <a:gdLst/>
              <a:ahLst/>
              <a:cxnLst/>
              <a:rect l="l" t="t" r="r" b="b"/>
              <a:pathLst>
                <a:path w="583" h="397" extrusionOk="0">
                  <a:moveTo>
                    <a:pt x="298" y="0"/>
                  </a:moveTo>
                  <a:cubicBezTo>
                    <a:pt x="108" y="0"/>
                    <a:pt x="1" y="241"/>
                    <a:pt x="178" y="356"/>
                  </a:cubicBezTo>
                  <a:cubicBezTo>
                    <a:pt x="221" y="380"/>
                    <a:pt x="271" y="396"/>
                    <a:pt x="322" y="396"/>
                  </a:cubicBezTo>
                  <a:cubicBezTo>
                    <a:pt x="327" y="396"/>
                    <a:pt x="331" y="396"/>
                    <a:pt x="336" y="396"/>
                  </a:cubicBezTo>
                  <a:cubicBezTo>
                    <a:pt x="464" y="396"/>
                    <a:pt x="582" y="314"/>
                    <a:pt x="526" y="163"/>
                  </a:cubicBezTo>
                  <a:cubicBezTo>
                    <a:pt x="493" y="78"/>
                    <a:pt x="415" y="12"/>
                    <a:pt x="326" y="2"/>
                  </a:cubicBezTo>
                  <a:cubicBezTo>
                    <a:pt x="317" y="1"/>
                    <a:pt x="307"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6309300" y="773300"/>
              <a:ext cx="14625" cy="9900"/>
            </a:xfrm>
            <a:custGeom>
              <a:avLst/>
              <a:gdLst/>
              <a:ahLst/>
              <a:cxnLst/>
              <a:rect l="l" t="t" r="r" b="b"/>
              <a:pathLst>
                <a:path w="585" h="396" extrusionOk="0">
                  <a:moveTo>
                    <a:pt x="300" y="1"/>
                  </a:moveTo>
                  <a:cubicBezTo>
                    <a:pt x="107" y="1"/>
                    <a:pt x="0" y="241"/>
                    <a:pt x="178" y="353"/>
                  </a:cubicBezTo>
                  <a:cubicBezTo>
                    <a:pt x="224" y="383"/>
                    <a:pt x="283" y="396"/>
                    <a:pt x="339" y="396"/>
                  </a:cubicBezTo>
                  <a:cubicBezTo>
                    <a:pt x="467" y="393"/>
                    <a:pt x="585" y="311"/>
                    <a:pt x="526" y="160"/>
                  </a:cubicBezTo>
                  <a:cubicBezTo>
                    <a:pt x="493" y="78"/>
                    <a:pt x="418" y="13"/>
                    <a:pt x="329" y="2"/>
                  </a:cubicBezTo>
                  <a:cubicBezTo>
                    <a:pt x="319" y="1"/>
                    <a:pt x="309"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6291250" y="846925"/>
              <a:ext cx="14650" cy="9900"/>
            </a:xfrm>
            <a:custGeom>
              <a:avLst/>
              <a:gdLst/>
              <a:ahLst/>
              <a:cxnLst/>
              <a:rect l="l" t="t" r="r" b="b"/>
              <a:pathLst>
                <a:path w="586" h="396" extrusionOk="0">
                  <a:moveTo>
                    <a:pt x="300" y="1"/>
                  </a:moveTo>
                  <a:cubicBezTo>
                    <a:pt x="108" y="1"/>
                    <a:pt x="0" y="241"/>
                    <a:pt x="179" y="353"/>
                  </a:cubicBezTo>
                  <a:cubicBezTo>
                    <a:pt x="225" y="383"/>
                    <a:pt x="284" y="396"/>
                    <a:pt x="339" y="396"/>
                  </a:cubicBezTo>
                  <a:cubicBezTo>
                    <a:pt x="467" y="393"/>
                    <a:pt x="585" y="311"/>
                    <a:pt x="526" y="160"/>
                  </a:cubicBezTo>
                  <a:cubicBezTo>
                    <a:pt x="494" y="78"/>
                    <a:pt x="415" y="12"/>
                    <a:pt x="329" y="2"/>
                  </a:cubicBezTo>
                  <a:cubicBezTo>
                    <a:pt x="319" y="1"/>
                    <a:pt x="310"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6288275" y="870875"/>
              <a:ext cx="14650" cy="9975"/>
            </a:xfrm>
            <a:custGeom>
              <a:avLst/>
              <a:gdLst/>
              <a:ahLst/>
              <a:cxnLst/>
              <a:rect l="l" t="t" r="r" b="b"/>
              <a:pathLst>
                <a:path w="586" h="399" extrusionOk="0">
                  <a:moveTo>
                    <a:pt x="304" y="1"/>
                  </a:moveTo>
                  <a:cubicBezTo>
                    <a:pt x="110" y="1"/>
                    <a:pt x="1" y="243"/>
                    <a:pt x="180" y="356"/>
                  </a:cubicBezTo>
                  <a:cubicBezTo>
                    <a:pt x="226" y="385"/>
                    <a:pt x="285" y="399"/>
                    <a:pt x="340" y="399"/>
                  </a:cubicBezTo>
                  <a:cubicBezTo>
                    <a:pt x="468" y="396"/>
                    <a:pt x="586" y="313"/>
                    <a:pt x="527" y="163"/>
                  </a:cubicBezTo>
                  <a:cubicBezTo>
                    <a:pt x="498" y="77"/>
                    <a:pt x="419" y="15"/>
                    <a:pt x="330" y="2"/>
                  </a:cubicBezTo>
                  <a:cubicBezTo>
                    <a:pt x="321" y="1"/>
                    <a:pt x="312" y="1"/>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6303450" y="797000"/>
              <a:ext cx="14650" cy="10000"/>
            </a:xfrm>
            <a:custGeom>
              <a:avLst/>
              <a:gdLst/>
              <a:ahLst/>
              <a:cxnLst/>
              <a:rect l="l" t="t" r="r" b="b"/>
              <a:pathLst>
                <a:path w="586" h="400" extrusionOk="0">
                  <a:moveTo>
                    <a:pt x="304" y="1"/>
                  </a:moveTo>
                  <a:cubicBezTo>
                    <a:pt x="110" y="1"/>
                    <a:pt x="0" y="240"/>
                    <a:pt x="180" y="356"/>
                  </a:cubicBezTo>
                  <a:cubicBezTo>
                    <a:pt x="225" y="386"/>
                    <a:pt x="284" y="399"/>
                    <a:pt x="340" y="399"/>
                  </a:cubicBezTo>
                  <a:cubicBezTo>
                    <a:pt x="468" y="396"/>
                    <a:pt x="586" y="314"/>
                    <a:pt x="527" y="163"/>
                  </a:cubicBezTo>
                  <a:cubicBezTo>
                    <a:pt x="494" y="78"/>
                    <a:pt x="419" y="15"/>
                    <a:pt x="330" y="2"/>
                  </a:cubicBezTo>
                  <a:cubicBezTo>
                    <a:pt x="321" y="1"/>
                    <a:pt x="312" y="1"/>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6300675" y="820450"/>
              <a:ext cx="14650" cy="9900"/>
            </a:xfrm>
            <a:custGeom>
              <a:avLst/>
              <a:gdLst/>
              <a:ahLst/>
              <a:cxnLst/>
              <a:rect l="l" t="t" r="r" b="b"/>
              <a:pathLst>
                <a:path w="586" h="396" extrusionOk="0">
                  <a:moveTo>
                    <a:pt x="301" y="0"/>
                  </a:moveTo>
                  <a:cubicBezTo>
                    <a:pt x="108" y="0"/>
                    <a:pt x="0" y="241"/>
                    <a:pt x="179" y="353"/>
                  </a:cubicBezTo>
                  <a:cubicBezTo>
                    <a:pt x="225" y="382"/>
                    <a:pt x="284" y="396"/>
                    <a:pt x="339" y="396"/>
                  </a:cubicBezTo>
                  <a:cubicBezTo>
                    <a:pt x="468" y="392"/>
                    <a:pt x="586" y="314"/>
                    <a:pt x="527" y="160"/>
                  </a:cubicBezTo>
                  <a:cubicBezTo>
                    <a:pt x="494" y="78"/>
                    <a:pt x="418" y="12"/>
                    <a:pt x="330" y="2"/>
                  </a:cubicBezTo>
                  <a:cubicBezTo>
                    <a:pt x="320" y="1"/>
                    <a:pt x="310"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6282175" y="895950"/>
              <a:ext cx="14625" cy="9925"/>
            </a:xfrm>
            <a:custGeom>
              <a:avLst/>
              <a:gdLst/>
              <a:ahLst/>
              <a:cxnLst/>
              <a:rect l="l" t="t" r="r" b="b"/>
              <a:pathLst>
                <a:path w="585" h="397" extrusionOk="0">
                  <a:moveTo>
                    <a:pt x="299" y="1"/>
                  </a:moveTo>
                  <a:cubicBezTo>
                    <a:pt x="107" y="1"/>
                    <a:pt x="0" y="241"/>
                    <a:pt x="178" y="357"/>
                  </a:cubicBezTo>
                  <a:cubicBezTo>
                    <a:pt x="220" y="383"/>
                    <a:pt x="272" y="397"/>
                    <a:pt x="322" y="397"/>
                  </a:cubicBezTo>
                  <a:cubicBezTo>
                    <a:pt x="328" y="397"/>
                    <a:pt x="333" y="396"/>
                    <a:pt x="338" y="396"/>
                  </a:cubicBezTo>
                  <a:cubicBezTo>
                    <a:pt x="466" y="396"/>
                    <a:pt x="584" y="314"/>
                    <a:pt x="525" y="163"/>
                  </a:cubicBezTo>
                  <a:cubicBezTo>
                    <a:pt x="496" y="77"/>
                    <a:pt x="417" y="12"/>
                    <a:pt x="329" y="3"/>
                  </a:cubicBezTo>
                  <a:cubicBezTo>
                    <a:pt x="318" y="1"/>
                    <a:pt x="308"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a:off x="6303625" y="1023500"/>
              <a:ext cx="14650" cy="9925"/>
            </a:xfrm>
            <a:custGeom>
              <a:avLst/>
              <a:gdLst/>
              <a:ahLst/>
              <a:cxnLst/>
              <a:rect l="l" t="t" r="r" b="b"/>
              <a:pathLst>
                <a:path w="586" h="397" extrusionOk="0">
                  <a:moveTo>
                    <a:pt x="301" y="1"/>
                  </a:moveTo>
                  <a:cubicBezTo>
                    <a:pt x="109" y="1"/>
                    <a:pt x="0" y="241"/>
                    <a:pt x="179" y="354"/>
                  </a:cubicBezTo>
                  <a:cubicBezTo>
                    <a:pt x="225" y="383"/>
                    <a:pt x="284" y="396"/>
                    <a:pt x="340" y="396"/>
                  </a:cubicBezTo>
                  <a:cubicBezTo>
                    <a:pt x="468" y="393"/>
                    <a:pt x="586" y="314"/>
                    <a:pt x="527" y="160"/>
                  </a:cubicBezTo>
                  <a:cubicBezTo>
                    <a:pt x="497" y="78"/>
                    <a:pt x="418" y="12"/>
                    <a:pt x="330" y="3"/>
                  </a:cubicBezTo>
                  <a:cubicBezTo>
                    <a:pt x="320" y="2"/>
                    <a:pt x="310" y="1"/>
                    <a:pt x="301"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25"/>
          <p:cNvGrpSpPr/>
          <p:nvPr/>
        </p:nvGrpSpPr>
        <p:grpSpPr>
          <a:xfrm>
            <a:off x="9" y="1602897"/>
            <a:ext cx="2093453" cy="1412210"/>
            <a:chOff x="5461250" y="728100"/>
            <a:chExt cx="495750" cy="334425"/>
          </a:xfrm>
        </p:grpSpPr>
        <p:sp>
          <p:nvSpPr>
            <p:cNvPr id="299" name="Google Shape;299;p25"/>
            <p:cNvSpPr/>
            <p:nvPr/>
          </p:nvSpPr>
          <p:spPr>
            <a:xfrm>
              <a:off x="5553475" y="947050"/>
              <a:ext cx="233400" cy="115475"/>
            </a:xfrm>
            <a:custGeom>
              <a:avLst/>
              <a:gdLst/>
              <a:ahLst/>
              <a:cxnLst/>
              <a:rect l="l" t="t" r="r" b="b"/>
              <a:pathLst>
                <a:path w="9336" h="4619" extrusionOk="0">
                  <a:moveTo>
                    <a:pt x="1095" y="369"/>
                  </a:moveTo>
                  <a:cubicBezTo>
                    <a:pt x="1162" y="369"/>
                    <a:pt x="1243" y="376"/>
                    <a:pt x="1342" y="391"/>
                  </a:cubicBezTo>
                  <a:cubicBezTo>
                    <a:pt x="1938" y="486"/>
                    <a:pt x="2548" y="571"/>
                    <a:pt x="3138" y="657"/>
                  </a:cubicBezTo>
                  <a:cubicBezTo>
                    <a:pt x="3928" y="768"/>
                    <a:pt x="4748" y="886"/>
                    <a:pt x="5549" y="1021"/>
                  </a:cubicBezTo>
                  <a:cubicBezTo>
                    <a:pt x="6628" y="1201"/>
                    <a:pt x="7677" y="1395"/>
                    <a:pt x="8638" y="1752"/>
                  </a:cubicBezTo>
                  <a:cubicBezTo>
                    <a:pt x="8680" y="1768"/>
                    <a:pt x="8739" y="1791"/>
                    <a:pt x="8768" y="1811"/>
                  </a:cubicBezTo>
                  <a:cubicBezTo>
                    <a:pt x="8782" y="1824"/>
                    <a:pt x="8795" y="1838"/>
                    <a:pt x="8812" y="1870"/>
                  </a:cubicBezTo>
                  <a:cubicBezTo>
                    <a:pt x="8946" y="2139"/>
                    <a:pt x="8867" y="2470"/>
                    <a:pt x="8802" y="2762"/>
                  </a:cubicBezTo>
                  <a:lnTo>
                    <a:pt x="8795" y="2788"/>
                  </a:lnTo>
                  <a:cubicBezTo>
                    <a:pt x="8720" y="3113"/>
                    <a:pt x="8605" y="3536"/>
                    <a:pt x="8372" y="3923"/>
                  </a:cubicBezTo>
                  <a:cubicBezTo>
                    <a:pt x="8287" y="4061"/>
                    <a:pt x="8178" y="4192"/>
                    <a:pt x="7962" y="4235"/>
                  </a:cubicBezTo>
                  <a:cubicBezTo>
                    <a:pt x="7910" y="4243"/>
                    <a:pt x="7853" y="4247"/>
                    <a:pt x="7794" y="4247"/>
                  </a:cubicBezTo>
                  <a:cubicBezTo>
                    <a:pt x="7671" y="4247"/>
                    <a:pt x="7533" y="4232"/>
                    <a:pt x="7385" y="4211"/>
                  </a:cubicBezTo>
                  <a:cubicBezTo>
                    <a:pt x="5493" y="3959"/>
                    <a:pt x="3621" y="3601"/>
                    <a:pt x="1390" y="3143"/>
                  </a:cubicBezTo>
                  <a:cubicBezTo>
                    <a:pt x="1148" y="3090"/>
                    <a:pt x="847" y="3031"/>
                    <a:pt x="653" y="2903"/>
                  </a:cubicBezTo>
                  <a:cubicBezTo>
                    <a:pt x="430" y="2755"/>
                    <a:pt x="400" y="2575"/>
                    <a:pt x="426" y="2290"/>
                  </a:cubicBezTo>
                  <a:cubicBezTo>
                    <a:pt x="476" y="1713"/>
                    <a:pt x="538" y="1152"/>
                    <a:pt x="721" y="634"/>
                  </a:cubicBezTo>
                  <a:cubicBezTo>
                    <a:pt x="775" y="489"/>
                    <a:pt x="817" y="369"/>
                    <a:pt x="1095" y="369"/>
                  </a:cubicBezTo>
                  <a:close/>
                  <a:moveTo>
                    <a:pt x="1097" y="1"/>
                  </a:moveTo>
                  <a:cubicBezTo>
                    <a:pt x="715" y="1"/>
                    <a:pt x="499" y="160"/>
                    <a:pt x="374" y="509"/>
                  </a:cubicBezTo>
                  <a:cubicBezTo>
                    <a:pt x="174" y="1070"/>
                    <a:pt x="108" y="1654"/>
                    <a:pt x="56" y="2257"/>
                  </a:cubicBezTo>
                  <a:cubicBezTo>
                    <a:pt x="37" y="2470"/>
                    <a:pt x="1" y="2920"/>
                    <a:pt x="453" y="3215"/>
                  </a:cubicBezTo>
                  <a:cubicBezTo>
                    <a:pt x="686" y="3365"/>
                    <a:pt x="981" y="3435"/>
                    <a:pt x="1316" y="3503"/>
                  </a:cubicBezTo>
                  <a:cubicBezTo>
                    <a:pt x="3551" y="3966"/>
                    <a:pt x="5434" y="4326"/>
                    <a:pt x="7336" y="4579"/>
                  </a:cubicBezTo>
                  <a:cubicBezTo>
                    <a:pt x="7490" y="4599"/>
                    <a:pt x="7644" y="4618"/>
                    <a:pt x="7789" y="4618"/>
                  </a:cubicBezTo>
                  <a:cubicBezTo>
                    <a:pt x="7871" y="4618"/>
                    <a:pt x="7952" y="4612"/>
                    <a:pt x="8028" y="4599"/>
                  </a:cubicBezTo>
                  <a:cubicBezTo>
                    <a:pt x="8395" y="4530"/>
                    <a:pt x="8582" y="4290"/>
                    <a:pt x="8687" y="4113"/>
                  </a:cubicBezTo>
                  <a:cubicBezTo>
                    <a:pt x="8949" y="3684"/>
                    <a:pt x="9074" y="3224"/>
                    <a:pt x="9156" y="2870"/>
                  </a:cubicBezTo>
                  <a:lnTo>
                    <a:pt x="9162" y="2844"/>
                  </a:lnTo>
                  <a:cubicBezTo>
                    <a:pt x="9238" y="2510"/>
                    <a:pt x="9336" y="2094"/>
                    <a:pt x="9142" y="1703"/>
                  </a:cubicBezTo>
                  <a:cubicBezTo>
                    <a:pt x="9113" y="1647"/>
                    <a:pt x="9071" y="1575"/>
                    <a:pt x="8989" y="1513"/>
                  </a:cubicBezTo>
                  <a:cubicBezTo>
                    <a:pt x="8923" y="1467"/>
                    <a:pt x="8847" y="1434"/>
                    <a:pt x="8768" y="1408"/>
                  </a:cubicBezTo>
                  <a:cubicBezTo>
                    <a:pt x="7775" y="1037"/>
                    <a:pt x="6710" y="841"/>
                    <a:pt x="5611" y="657"/>
                  </a:cubicBezTo>
                  <a:cubicBezTo>
                    <a:pt x="4804" y="520"/>
                    <a:pt x="3984" y="401"/>
                    <a:pt x="3191" y="290"/>
                  </a:cubicBezTo>
                  <a:cubicBezTo>
                    <a:pt x="2604" y="208"/>
                    <a:pt x="1994" y="119"/>
                    <a:pt x="1401" y="28"/>
                  </a:cubicBezTo>
                  <a:cubicBezTo>
                    <a:pt x="1289" y="10"/>
                    <a:pt x="1189" y="1"/>
                    <a:pt x="1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5734400" y="814500"/>
              <a:ext cx="43625" cy="105375"/>
            </a:xfrm>
            <a:custGeom>
              <a:avLst/>
              <a:gdLst/>
              <a:ahLst/>
              <a:cxnLst/>
              <a:rect l="l" t="t" r="r" b="b"/>
              <a:pathLst>
                <a:path w="1745" h="4215" extrusionOk="0">
                  <a:moveTo>
                    <a:pt x="138" y="1"/>
                  </a:moveTo>
                  <a:lnTo>
                    <a:pt x="1" y="4166"/>
                  </a:lnTo>
                  <a:lnTo>
                    <a:pt x="650" y="4214"/>
                  </a:lnTo>
                  <a:lnTo>
                    <a:pt x="1745" y="257"/>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5737600" y="804025"/>
              <a:ext cx="42150" cy="14375"/>
            </a:xfrm>
            <a:custGeom>
              <a:avLst/>
              <a:gdLst/>
              <a:ahLst/>
              <a:cxnLst/>
              <a:rect l="l" t="t" r="r" b="b"/>
              <a:pathLst>
                <a:path w="1686" h="575" extrusionOk="0">
                  <a:moveTo>
                    <a:pt x="0" y="0"/>
                  </a:moveTo>
                  <a:lnTo>
                    <a:pt x="0" y="262"/>
                  </a:lnTo>
                  <a:lnTo>
                    <a:pt x="1636" y="574"/>
                  </a:lnTo>
                  <a:lnTo>
                    <a:pt x="1686" y="31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5732450" y="922400"/>
              <a:ext cx="18600" cy="8950"/>
            </a:xfrm>
            <a:custGeom>
              <a:avLst/>
              <a:gdLst/>
              <a:ahLst/>
              <a:cxnLst/>
              <a:rect l="l" t="t" r="r" b="b"/>
              <a:pathLst>
                <a:path w="744" h="358" extrusionOk="0">
                  <a:moveTo>
                    <a:pt x="52" y="0"/>
                  </a:moveTo>
                  <a:lnTo>
                    <a:pt x="0" y="279"/>
                  </a:lnTo>
                  <a:lnTo>
                    <a:pt x="728" y="357"/>
                  </a:lnTo>
                  <a:lnTo>
                    <a:pt x="744" y="53"/>
                  </a:lnTo>
                  <a:lnTo>
                    <a:pt x="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5740200" y="744225"/>
              <a:ext cx="50200" cy="42575"/>
            </a:xfrm>
            <a:custGeom>
              <a:avLst/>
              <a:gdLst/>
              <a:ahLst/>
              <a:cxnLst/>
              <a:rect l="l" t="t" r="r" b="b"/>
              <a:pathLst>
                <a:path w="2008" h="1703" extrusionOk="0">
                  <a:moveTo>
                    <a:pt x="1003" y="1"/>
                  </a:moveTo>
                  <a:cubicBezTo>
                    <a:pt x="645" y="1"/>
                    <a:pt x="259" y="235"/>
                    <a:pt x="135" y="559"/>
                  </a:cubicBezTo>
                  <a:cubicBezTo>
                    <a:pt x="1" y="920"/>
                    <a:pt x="165" y="1369"/>
                    <a:pt x="503" y="1556"/>
                  </a:cubicBezTo>
                  <a:cubicBezTo>
                    <a:pt x="601" y="1612"/>
                    <a:pt x="709" y="1645"/>
                    <a:pt x="818" y="1668"/>
                  </a:cubicBezTo>
                  <a:cubicBezTo>
                    <a:pt x="915" y="1691"/>
                    <a:pt x="1007" y="1703"/>
                    <a:pt x="1093" y="1703"/>
                  </a:cubicBezTo>
                  <a:cubicBezTo>
                    <a:pt x="1349" y="1703"/>
                    <a:pt x="1559" y="1597"/>
                    <a:pt x="1746" y="1359"/>
                  </a:cubicBezTo>
                  <a:cubicBezTo>
                    <a:pt x="1831" y="1254"/>
                    <a:pt x="1909" y="1140"/>
                    <a:pt x="1953" y="1011"/>
                  </a:cubicBezTo>
                  <a:cubicBezTo>
                    <a:pt x="1998" y="881"/>
                    <a:pt x="2008" y="736"/>
                    <a:pt x="1959" y="608"/>
                  </a:cubicBezTo>
                  <a:cubicBezTo>
                    <a:pt x="1926" y="533"/>
                    <a:pt x="1874" y="464"/>
                    <a:pt x="1815" y="405"/>
                  </a:cubicBezTo>
                  <a:cubicBezTo>
                    <a:pt x="1654" y="238"/>
                    <a:pt x="1457" y="113"/>
                    <a:pt x="1237" y="38"/>
                  </a:cubicBezTo>
                  <a:cubicBezTo>
                    <a:pt x="1163" y="12"/>
                    <a:pt x="1084" y="1"/>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5746200" y="749125"/>
              <a:ext cx="38550" cy="32775"/>
            </a:xfrm>
            <a:custGeom>
              <a:avLst/>
              <a:gdLst/>
              <a:ahLst/>
              <a:cxnLst/>
              <a:rect l="l" t="t" r="r" b="b"/>
              <a:pathLst>
                <a:path w="1542" h="1311" extrusionOk="0">
                  <a:moveTo>
                    <a:pt x="771" y="0"/>
                  </a:moveTo>
                  <a:cubicBezTo>
                    <a:pt x="494" y="0"/>
                    <a:pt x="196" y="180"/>
                    <a:pt x="102" y="432"/>
                  </a:cubicBezTo>
                  <a:cubicBezTo>
                    <a:pt x="1" y="707"/>
                    <a:pt x="125" y="1055"/>
                    <a:pt x="384" y="1196"/>
                  </a:cubicBezTo>
                  <a:cubicBezTo>
                    <a:pt x="460" y="1239"/>
                    <a:pt x="545" y="1265"/>
                    <a:pt x="627" y="1284"/>
                  </a:cubicBezTo>
                  <a:cubicBezTo>
                    <a:pt x="702" y="1302"/>
                    <a:pt x="772" y="1311"/>
                    <a:pt x="839" y="1311"/>
                  </a:cubicBezTo>
                  <a:cubicBezTo>
                    <a:pt x="1036" y="1311"/>
                    <a:pt x="1197" y="1230"/>
                    <a:pt x="1342" y="1048"/>
                  </a:cubicBezTo>
                  <a:cubicBezTo>
                    <a:pt x="1404" y="963"/>
                    <a:pt x="1466" y="878"/>
                    <a:pt x="1499" y="776"/>
                  </a:cubicBezTo>
                  <a:cubicBezTo>
                    <a:pt x="1536" y="678"/>
                    <a:pt x="1542" y="567"/>
                    <a:pt x="1503" y="468"/>
                  </a:cubicBezTo>
                  <a:cubicBezTo>
                    <a:pt x="1480" y="409"/>
                    <a:pt x="1437" y="360"/>
                    <a:pt x="1394" y="311"/>
                  </a:cubicBezTo>
                  <a:cubicBezTo>
                    <a:pt x="1270" y="182"/>
                    <a:pt x="1118" y="87"/>
                    <a:pt x="952" y="28"/>
                  </a:cubicBezTo>
                  <a:cubicBezTo>
                    <a:pt x="894" y="9"/>
                    <a:pt x="833" y="0"/>
                    <a:pt x="771"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5749650" y="752050"/>
              <a:ext cx="31825" cy="26925"/>
            </a:xfrm>
            <a:custGeom>
              <a:avLst/>
              <a:gdLst/>
              <a:ahLst/>
              <a:cxnLst/>
              <a:rect l="l" t="t" r="r" b="b"/>
              <a:pathLst>
                <a:path w="1273" h="1077" extrusionOk="0">
                  <a:moveTo>
                    <a:pt x="638" y="0"/>
                  </a:moveTo>
                  <a:cubicBezTo>
                    <a:pt x="410" y="0"/>
                    <a:pt x="164" y="148"/>
                    <a:pt x="89" y="354"/>
                  </a:cubicBezTo>
                  <a:cubicBezTo>
                    <a:pt x="1" y="584"/>
                    <a:pt x="105" y="866"/>
                    <a:pt x="319" y="984"/>
                  </a:cubicBezTo>
                  <a:cubicBezTo>
                    <a:pt x="381" y="1017"/>
                    <a:pt x="449" y="1040"/>
                    <a:pt x="519" y="1056"/>
                  </a:cubicBezTo>
                  <a:cubicBezTo>
                    <a:pt x="579" y="1070"/>
                    <a:pt x="636" y="1077"/>
                    <a:pt x="689" y="1077"/>
                  </a:cubicBezTo>
                  <a:cubicBezTo>
                    <a:pt x="853" y="1077"/>
                    <a:pt x="987" y="1010"/>
                    <a:pt x="1106" y="860"/>
                  </a:cubicBezTo>
                  <a:cubicBezTo>
                    <a:pt x="1158" y="793"/>
                    <a:pt x="1207" y="722"/>
                    <a:pt x="1236" y="639"/>
                  </a:cubicBezTo>
                  <a:cubicBezTo>
                    <a:pt x="1266" y="557"/>
                    <a:pt x="1272" y="466"/>
                    <a:pt x="1240" y="383"/>
                  </a:cubicBezTo>
                  <a:cubicBezTo>
                    <a:pt x="1221" y="335"/>
                    <a:pt x="1184" y="295"/>
                    <a:pt x="1148" y="256"/>
                  </a:cubicBezTo>
                  <a:cubicBezTo>
                    <a:pt x="1047" y="151"/>
                    <a:pt x="921" y="73"/>
                    <a:pt x="784" y="23"/>
                  </a:cubicBezTo>
                  <a:cubicBezTo>
                    <a:pt x="737" y="8"/>
                    <a:pt x="688"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5755875" y="783925"/>
              <a:ext cx="10025" cy="27500"/>
            </a:xfrm>
            <a:custGeom>
              <a:avLst/>
              <a:gdLst/>
              <a:ahLst/>
              <a:cxnLst/>
              <a:rect l="l" t="t" r="r" b="b"/>
              <a:pathLst>
                <a:path w="401" h="1100" extrusionOk="0">
                  <a:moveTo>
                    <a:pt x="401" y="1"/>
                  </a:moveTo>
                  <a:lnTo>
                    <a:pt x="200" y="17"/>
                  </a:lnTo>
                  <a:lnTo>
                    <a:pt x="0" y="1073"/>
                  </a:lnTo>
                  <a:lnTo>
                    <a:pt x="132" y="1100"/>
                  </a:lnTo>
                  <a:lnTo>
                    <a:pt x="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5683500" y="728100"/>
              <a:ext cx="49700" cy="42450"/>
            </a:xfrm>
            <a:custGeom>
              <a:avLst/>
              <a:gdLst/>
              <a:ahLst/>
              <a:cxnLst/>
              <a:rect l="l" t="t" r="r" b="b"/>
              <a:pathLst>
                <a:path w="1988" h="1698" extrusionOk="0">
                  <a:moveTo>
                    <a:pt x="993" y="0"/>
                  </a:moveTo>
                  <a:cubicBezTo>
                    <a:pt x="615" y="0"/>
                    <a:pt x="207" y="278"/>
                    <a:pt x="105" y="633"/>
                  </a:cubicBezTo>
                  <a:cubicBezTo>
                    <a:pt x="0" y="1004"/>
                    <a:pt x="200" y="1437"/>
                    <a:pt x="554" y="1594"/>
                  </a:cubicBezTo>
                  <a:cubicBezTo>
                    <a:pt x="656" y="1641"/>
                    <a:pt x="764" y="1666"/>
                    <a:pt x="876" y="1683"/>
                  </a:cubicBezTo>
                  <a:cubicBezTo>
                    <a:pt x="942" y="1692"/>
                    <a:pt x="1005" y="1697"/>
                    <a:pt x="1065" y="1697"/>
                  </a:cubicBezTo>
                  <a:cubicBezTo>
                    <a:pt x="1363" y="1697"/>
                    <a:pt x="1591" y="1577"/>
                    <a:pt x="1774" y="1299"/>
                  </a:cubicBezTo>
                  <a:cubicBezTo>
                    <a:pt x="1849" y="1184"/>
                    <a:pt x="1919" y="1063"/>
                    <a:pt x="1954" y="932"/>
                  </a:cubicBezTo>
                  <a:cubicBezTo>
                    <a:pt x="1987" y="801"/>
                    <a:pt x="1987" y="653"/>
                    <a:pt x="1925" y="532"/>
                  </a:cubicBezTo>
                  <a:cubicBezTo>
                    <a:pt x="1886" y="456"/>
                    <a:pt x="1827" y="394"/>
                    <a:pt x="1764" y="338"/>
                  </a:cubicBezTo>
                  <a:cubicBezTo>
                    <a:pt x="1594" y="188"/>
                    <a:pt x="1384" y="76"/>
                    <a:pt x="1161" y="20"/>
                  </a:cubicBezTo>
                  <a:cubicBezTo>
                    <a:pt x="1106" y="7"/>
                    <a:pt x="1050" y="0"/>
                    <a:pt x="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5689400" y="733025"/>
              <a:ext cx="38225" cy="32600"/>
            </a:xfrm>
            <a:custGeom>
              <a:avLst/>
              <a:gdLst/>
              <a:ahLst/>
              <a:cxnLst/>
              <a:rect l="l" t="t" r="r" b="b"/>
              <a:pathLst>
                <a:path w="1529" h="1304" extrusionOk="0">
                  <a:moveTo>
                    <a:pt x="758" y="0"/>
                  </a:moveTo>
                  <a:cubicBezTo>
                    <a:pt x="468" y="0"/>
                    <a:pt x="159" y="214"/>
                    <a:pt x="82" y="486"/>
                  </a:cubicBezTo>
                  <a:cubicBezTo>
                    <a:pt x="0" y="771"/>
                    <a:pt x="154" y="1105"/>
                    <a:pt x="427" y="1227"/>
                  </a:cubicBezTo>
                  <a:cubicBezTo>
                    <a:pt x="502" y="1262"/>
                    <a:pt x="587" y="1279"/>
                    <a:pt x="672" y="1292"/>
                  </a:cubicBezTo>
                  <a:cubicBezTo>
                    <a:pt x="724" y="1300"/>
                    <a:pt x="773" y="1303"/>
                    <a:pt x="819" y="1303"/>
                  </a:cubicBezTo>
                  <a:cubicBezTo>
                    <a:pt x="1049" y="1303"/>
                    <a:pt x="1223" y="1213"/>
                    <a:pt x="1364" y="997"/>
                  </a:cubicBezTo>
                  <a:cubicBezTo>
                    <a:pt x="1423" y="908"/>
                    <a:pt x="1476" y="817"/>
                    <a:pt x="1502" y="716"/>
                  </a:cubicBezTo>
                  <a:cubicBezTo>
                    <a:pt x="1528" y="613"/>
                    <a:pt x="1528" y="502"/>
                    <a:pt x="1479" y="410"/>
                  </a:cubicBezTo>
                  <a:cubicBezTo>
                    <a:pt x="1450" y="351"/>
                    <a:pt x="1403" y="302"/>
                    <a:pt x="1358" y="259"/>
                  </a:cubicBezTo>
                  <a:cubicBezTo>
                    <a:pt x="1223" y="145"/>
                    <a:pt x="1063" y="59"/>
                    <a:pt x="892" y="17"/>
                  </a:cubicBezTo>
                  <a:cubicBezTo>
                    <a:pt x="848" y="6"/>
                    <a:pt x="803" y="0"/>
                    <a:pt x="758"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5692825" y="735900"/>
              <a:ext cx="31525" cy="26800"/>
            </a:xfrm>
            <a:custGeom>
              <a:avLst/>
              <a:gdLst/>
              <a:ahLst/>
              <a:cxnLst/>
              <a:rect l="l" t="t" r="r" b="b"/>
              <a:pathLst>
                <a:path w="1261" h="1072" extrusionOk="0">
                  <a:moveTo>
                    <a:pt x="627" y="0"/>
                  </a:moveTo>
                  <a:cubicBezTo>
                    <a:pt x="389" y="0"/>
                    <a:pt x="132" y="176"/>
                    <a:pt x="70" y="400"/>
                  </a:cubicBezTo>
                  <a:cubicBezTo>
                    <a:pt x="1" y="636"/>
                    <a:pt x="129" y="908"/>
                    <a:pt x="352" y="1010"/>
                  </a:cubicBezTo>
                  <a:cubicBezTo>
                    <a:pt x="417" y="1040"/>
                    <a:pt x="486" y="1053"/>
                    <a:pt x="555" y="1062"/>
                  </a:cubicBezTo>
                  <a:cubicBezTo>
                    <a:pt x="598" y="1069"/>
                    <a:pt x="638" y="1072"/>
                    <a:pt x="677" y="1072"/>
                  </a:cubicBezTo>
                  <a:cubicBezTo>
                    <a:pt x="865" y="1072"/>
                    <a:pt x="1009" y="997"/>
                    <a:pt x="1125" y="820"/>
                  </a:cubicBezTo>
                  <a:cubicBezTo>
                    <a:pt x="1172" y="751"/>
                    <a:pt x="1214" y="672"/>
                    <a:pt x="1237" y="590"/>
                  </a:cubicBezTo>
                  <a:cubicBezTo>
                    <a:pt x="1260" y="505"/>
                    <a:pt x="1260" y="413"/>
                    <a:pt x="1221" y="338"/>
                  </a:cubicBezTo>
                  <a:cubicBezTo>
                    <a:pt x="1195" y="289"/>
                    <a:pt x="1159" y="250"/>
                    <a:pt x="1119" y="216"/>
                  </a:cubicBezTo>
                  <a:cubicBezTo>
                    <a:pt x="1011" y="118"/>
                    <a:pt x="877" y="50"/>
                    <a:pt x="735" y="13"/>
                  </a:cubicBezTo>
                  <a:cubicBezTo>
                    <a:pt x="700" y="5"/>
                    <a:pt x="664"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5702600" y="767700"/>
              <a:ext cx="7800" cy="27975"/>
            </a:xfrm>
            <a:custGeom>
              <a:avLst/>
              <a:gdLst/>
              <a:ahLst/>
              <a:cxnLst/>
              <a:rect l="l" t="t" r="r" b="b"/>
              <a:pathLst>
                <a:path w="312" h="1119" extrusionOk="0">
                  <a:moveTo>
                    <a:pt x="312" y="1"/>
                  </a:moveTo>
                  <a:lnTo>
                    <a:pt x="115" y="33"/>
                  </a:lnTo>
                  <a:lnTo>
                    <a:pt x="0" y="1102"/>
                  </a:lnTo>
                  <a:lnTo>
                    <a:pt x="135" y="1119"/>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5632000" y="740500"/>
              <a:ext cx="42750" cy="37225"/>
            </a:xfrm>
            <a:custGeom>
              <a:avLst/>
              <a:gdLst/>
              <a:ahLst/>
              <a:cxnLst/>
              <a:rect l="l" t="t" r="r" b="b"/>
              <a:pathLst>
                <a:path w="1710" h="1489" extrusionOk="0">
                  <a:moveTo>
                    <a:pt x="823" y="1"/>
                  </a:moveTo>
                  <a:cubicBezTo>
                    <a:pt x="463" y="1"/>
                    <a:pt x="87" y="323"/>
                    <a:pt x="44" y="679"/>
                  </a:cubicBezTo>
                  <a:cubicBezTo>
                    <a:pt x="0" y="1016"/>
                    <a:pt x="237" y="1367"/>
                    <a:pt x="565" y="1459"/>
                  </a:cubicBezTo>
                  <a:cubicBezTo>
                    <a:pt x="660" y="1482"/>
                    <a:pt x="758" y="1488"/>
                    <a:pt x="857" y="1488"/>
                  </a:cubicBezTo>
                  <a:cubicBezTo>
                    <a:pt x="1208" y="1485"/>
                    <a:pt x="1441" y="1354"/>
                    <a:pt x="1588" y="1033"/>
                  </a:cubicBezTo>
                  <a:cubicBezTo>
                    <a:pt x="1641" y="921"/>
                    <a:pt x="1683" y="810"/>
                    <a:pt x="1696" y="688"/>
                  </a:cubicBezTo>
                  <a:cubicBezTo>
                    <a:pt x="1709" y="567"/>
                    <a:pt x="1686" y="442"/>
                    <a:pt x="1614" y="344"/>
                  </a:cubicBezTo>
                  <a:cubicBezTo>
                    <a:pt x="1571" y="285"/>
                    <a:pt x="1512" y="236"/>
                    <a:pt x="1450" y="196"/>
                  </a:cubicBezTo>
                  <a:cubicBezTo>
                    <a:pt x="1279" y="88"/>
                    <a:pt x="1083" y="19"/>
                    <a:pt x="880" y="3"/>
                  </a:cubicBezTo>
                  <a:cubicBezTo>
                    <a:pt x="861" y="2"/>
                    <a:pt x="842" y="1"/>
                    <a:pt x="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5637025" y="744775"/>
              <a:ext cx="32875" cy="28625"/>
            </a:xfrm>
            <a:custGeom>
              <a:avLst/>
              <a:gdLst/>
              <a:ahLst/>
              <a:cxnLst/>
              <a:rect l="l" t="t" r="r" b="b"/>
              <a:pathLst>
                <a:path w="1315" h="1145" extrusionOk="0">
                  <a:moveTo>
                    <a:pt x="638" y="1"/>
                  </a:moveTo>
                  <a:cubicBezTo>
                    <a:pt x="358" y="1"/>
                    <a:pt x="67" y="249"/>
                    <a:pt x="32" y="521"/>
                  </a:cubicBezTo>
                  <a:cubicBezTo>
                    <a:pt x="0" y="783"/>
                    <a:pt x="180" y="1052"/>
                    <a:pt x="433" y="1121"/>
                  </a:cubicBezTo>
                  <a:cubicBezTo>
                    <a:pt x="496" y="1137"/>
                    <a:pt x="559" y="1144"/>
                    <a:pt x="622" y="1144"/>
                  </a:cubicBezTo>
                  <a:cubicBezTo>
                    <a:pt x="634" y="1144"/>
                    <a:pt x="647" y="1144"/>
                    <a:pt x="659" y="1143"/>
                  </a:cubicBezTo>
                  <a:cubicBezTo>
                    <a:pt x="931" y="1143"/>
                    <a:pt x="1108" y="1042"/>
                    <a:pt x="1223" y="792"/>
                  </a:cubicBezTo>
                  <a:cubicBezTo>
                    <a:pt x="1259" y="711"/>
                    <a:pt x="1295" y="622"/>
                    <a:pt x="1305" y="530"/>
                  </a:cubicBezTo>
                  <a:cubicBezTo>
                    <a:pt x="1314" y="438"/>
                    <a:pt x="1299" y="340"/>
                    <a:pt x="1243" y="265"/>
                  </a:cubicBezTo>
                  <a:cubicBezTo>
                    <a:pt x="1210" y="219"/>
                    <a:pt x="1164" y="183"/>
                    <a:pt x="1115" y="153"/>
                  </a:cubicBezTo>
                  <a:cubicBezTo>
                    <a:pt x="984" y="68"/>
                    <a:pt x="833" y="16"/>
                    <a:pt x="679" y="2"/>
                  </a:cubicBezTo>
                  <a:cubicBezTo>
                    <a:pt x="665" y="1"/>
                    <a:pt x="651" y="1"/>
                    <a:pt x="638"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5640050" y="747325"/>
              <a:ext cx="27000" cy="23525"/>
            </a:xfrm>
            <a:custGeom>
              <a:avLst/>
              <a:gdLst/>
              <a:ahLst/>
              <a:cxnLst/>
              <a:rect l="l" t="t" r="r" b="b"/>
              <a:pathLst>
                <a:path w="1080" h="941" extrusionOk="0">
                  <a:moveTo>
                    <a:pt x="519" y="0"/>
                  </a:moveTo>
                  <a:cubicBezTo>
                    <a:pt x="290" y="0"/>
                    <a:pt x="51" y="204"/>
                    <a:pt x="26" y="428"/>
                  </a:cubicBezTo>
                  <a:cubicBezTo>
                    <a:pt x="0" y="642"/>
                    <a:pt x="147" y="864"/>
                    <a:pt x="354" y="920"/>
                  </a:cubicBezTo>
                  <a:cubicBezTo>
                    <a:pt x="406" y="934"/>
                    <a:pt x="458" y="941"/>
                    <a:pt x="510" y="941"/>
                  </a:cubicBezTo>
                  <a:cubicBezTo>
                    <a:pt x="520" y="941"/>
                    <a:pt x="531" y="940"/>
                    <a:pt x="541" y="940"/>
                  </a:cubicBezTo>
                  <a:cubicBezTo>
                    <a:pt x="761" y="940"/>
                    <a:pt x="909" y="858"/>
                    <a:pt x="1004" y="651"/>
                  </a:cubicBezTo>
                  <a:cubicBezTo>
                    <a:pt x="1033" y="583"/>
                    <a:pt x="1063" y="510"/>
                    <a:pt x="1069" y="435"/>
                  </a:cubicBezTo>
                  <a:cubicBezTo>
                    <a:pt x="1079" y="360"/>
                    <a:pt x="1066" y="277"/>
                    <a:pt x="1020" y="218"/>
                  </a:cubicBezTo>
                  <a:cubicBezTo>
                    <a:pt x="994" y="179"/>
                    <a:pt x="954" y="150"/>
                    <a:pt x="915" y="124"/>
                  </a:cubicBezTo>
                  <a:cubicBezTo>
                    <a:pt x="807" y="55"/>
                    <a:pt x="682" y="12"/>
                    <a:pt x="554" y="2"/>
                  </a:cubicBezTo>
                  <a:cubicBezTo>
                    <a:pt x="543" y="1"/>
                    <a:pt x="531"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5653250" y="774900"/>
              <a:ext cx="4275" cy="25125"/>
            </a:xfrm>
            <a:custGeom>
              <a:avLst/>
              <a:gdLst/>
              <a:ahLst/>
              <a:cxnLst/>
              <a:rect l="l" t="t" r="r" b="b"/>
              <a:pathLst>
                <a:path w="171" h="1005" extrusionOk="0">
                  <a:moveTo>
                    <a:pt x="170" y="1"/>
                  </a:moveTo>
                  <a:lnTo>
                    <a:pt x="0" y="57"/>
                  </a:lnTo>
                  <a:lnTo>
                    <a:pt x="49" y="1004"/>
                  </a:lnTo>
                  <a:lnTo>
                    <a:pt x="167" y="998"/>
                  </a:lnTo>
                  <a:lnTo>
                    <a:pt x="1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5686600" y="797625"/>
              <a:ext cx="36825" cy="130950"/>
            </a:xfrm>
            <a:custGeom>
              <a:avLst/>
              <a:gdLst/>
              <a:ahLst/>
              <a:cxnLst/>
              <a:rect l="l" t="t" r="r" b="b"/>
              <a:pathLst>
                <a:path w="1473" h="5238" extrusionOk="0">
                  <a:moveTo>
                    <a:pt x="0" y="1"/>
                  </a:moveTo>
                  <a:lnTo>
                    <a:pt x="40" y="5103"/>
                  </a:lnTo>
                  <a:lnTo>
                    <a:pt x="748" y="5237"/>
                  </a:lnTo>
                  <a:cubicBezTo>
                    <a:pt x="748" y="5237"/>
                    <a:pt x="1470" y="292"/>
                    <a:pt x="1470" y="279"/>
                  </a:cubicBezTo>
                  <a:cubicBezTo>
                    <a:pt x="1473" y="266"/>
                    <a:pt x="76" y="4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5683325" y="789750"/>
              <a:ext cx="45100" cy="12225"/>
            </a:xfrm>
            <a:custGeom>
              <a:avLst/>
              <a:gdLst/>
              <a:ahLst/>
              <a:cxnLst/>
              <a:rect l="l" t="t" r="r" b="b"/>
              <a:pathLst>
                <a:path w="1804" h="489" extrusionOk="0">
                  <a:moveTo>
                    <a:pt x="30" y="1"/>
                  </a:moveTo>
                  <a:lnTo>
                    <a:pt x="1" y="158"/>
                  </a:lnTo>
                  <a:lnTo>
                    <a:pt x="1745" y="489"/>
                  </a:lnTo>
                  <a:lnTo>
                    <a:pt x="1804" y="171"/>
                  </a:lnTo>
                  <a:lnTo>
                    <a:pt x="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5686925" y="929350"/>
              <a:ext cx="17650" cy="9050"/>
            </a:xfrm>
            <a:custGeom>
              <a:avLst/>
              <a:gdLst/>
              <a:ahLst/>
              <a:cxnLst/>
              <a:rect l="l" t="t" r="r" b="b"/>
              <a:pathLst>
                <a:path w="706" h="362" extrusionOk="0">
                  <a:moveTo>
                    <a:pt x="37" y="1"/>
                  </a:moveTo>
                  <a:lnTo>
                    <a:pt x="1" y="185"/>
                  </a:lnTo>
                  <a:lnTo>
                    <a:pt x="660" y="362"/>
                  </a:lnTo>
                  <a:lnTo>
                    <a:pt x="706" y="126"/>
                  </a:lnTo>
                  <a:lnTo>
                    <a:pt x="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5640950" y="804600"/>
              <a:ext cx="32400" cy="101100"/>
            </a:xfrm>
            <a:custGeom>
              <a:avLst/>
              <a:gdLst/>
              <a:ahLst/>
              <a:cxnLst/>
              <a:rect l="l" t="t" r="r" b="b"/>
              <a:pathLst>
                <a:path w="1296" h="4044" extrusionOk="0">
                  <a:moveTo>
                    <a:pt x="1" y="0"/>
                  </a:moveTo>
                  <a:lnTo>
                    <a:pt x="384" y="3925"/>
                  </a:lnTo>
                  <a:lnTo>
                    <a:pt x="1007" y="4043"/>
                  </a:lnTo>
                  <a:lnTo>
                    <a:pt x="1295" y="24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5637675" y="794350"/>
              <a:ext cx="39700" cy="13050"/>
            </a:xfrm>
            <a:custGeom>
              <a:avLst/>
              <a:gdLst/>
              <a:ahLst/>
              <a:cxnLst/>
              <a:rect l="l" t="t" r="r" b="b"/>
              <a:pathLst>
                <a:path w="1588" h="522" extrusionOk="0">
                  <a:moveTo>
                    <a:pt x="6" y="0"/>
                  </a:moveTo>
                  <a:lnTo>
                    <a:pt x="0" y="233"/>
                  </a:lnTo>
                  <a:lnTo>
                    <a:pt x="1518" y="521"/>
                  </a:lnTo>
                  <a:lnTo>
                    <a:pt x="1587" y="161"/>
                  </a:lnTo>
                  <a:lnTo>
                    <a:pt x="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5647100" y="905100"/>
              <a:ext cx="20600" cy="9525"/>
            </a:xfrm>
            <a:custGeom>
              <a:avLst/>
              <a:gdLst/>
              <a:ahLst/>
              <a:cxnLst/>
              <a:rect l="l" t="t" r="r" b="b"/>
              <a:pathLst>
                <a:path w="824" h="381" extrusionOk="0">
                  <a:moveTo>
                    <a:pt x="79" y="0"/>
                  </a:moveTo>
                  <a:lnTo>
                    <a:pt x="0" y="180"/>
                  </a:lnTo>
                  <a:lnTo>
                    <a:pt x="781" y="380"/>
                  </a:lnTo>
                  <a:lnTo>
                    <a:pt x="823" y="144"/>
                  </a:ln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5461250" y="818375"/>
              <a:ext cx="397300" cy="75500"/>
            </a:xfrm>
            <a:custGeom>
              <a:avLst/>
              <a:gdLst/>
              <a:ahLst/>
              <a:cxnLst/>
              <a:rect l="l" t="t" r="r" b="b"/>
              <a:pathLst>
                <a:path w="15892" h="3020" extrusionOk="0">
                  <a:moveTo>
                    <a:pt x="0" y="0"/>
                  </a:moveTo>
                  <a:lnTo>
                    <a:pt x="0" y="767"/>
                  </a:lnTo>
                  <a:lnTo>
                    <a:pt x="15842" y="3020"/>
                  </a:lnTo>
                  <a:lnTo>
                    <a:pt x="15891" y="2758"/>
                  </a:lnTo>
                  <a:cubicBezTo>
                    <a:pt x="15891" y="2758"/>
                    <a:pt x="499" y="11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5860225" y="816550"/>
              <a:ext cx="96775" cy="184825"/>
            </a:xfrm>
            <a:custGeom>
              <a:avLst/>
              <a:gdLst/>
              <a:ahLst/>
              <a:cxnLst/>
              <a:rect l="l" t="t" r="r" b="b"/>
              <a:pathLst>
                <a:path w="3871" h="7393" extrusionOk="0">
                  <a:moveTo>
                    <a:pt x="3870" y="1"/>
                  </a:moveTo>
                  <a:lnTo>
                    <a:pt x="50" y="2837"/>
                  </a:lnTo>
                  <a:lnTo>
                    <a:pt x="1" y="3100"/>
                  </a:lnTo>
                  <a:lnTo>
                    <a:pt x="2470" y="7392"/>
                  </a:lnTo>
                  <a:lnTo>
                    <a:pt x="3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5505600" y="865825"/>
              <a:ext cx="344650" cy="175475"/>
            </a:xfrm>
            <a:custGeom>
              <a:avLst/>
              <a:gdLst/>
              <a:ahLst/>
              <a:cxnLst/>
              <a:rect l="l" t="t" r="r" b="b"/>
              <a:pathLst>
                <a:path w="13786" h="7019" extrusionOk="0">
                  <a:moveTo>
                    <a:pt x="2492" y="739"/>
                  </a:moveTo>
                  <a:cubicBezTo>
                    <a:pt x="2588" y="739"/>
                    <a:pt x="2680" y="742"/>
                    <a:pt x="2774" y="748"/>
                  </a:cubicBezTo>
                  <a:cubicBezTo>
                    <a:pt x="4434" y="814"/>
                    <a:pt x="6244" y="1043"/>
                    <a:pt x="8477" y="1470"/>
                  </a:cubicBezTo>
                  <a:cubicBezTo>
                    <a:pt x="8979" y="1565"/>
                    <a:pt x="9487" y="1673"/>
                    <a:pt x="9979" y="1774"/>
                  </a:cubicBezTo>
                  <a:cubicBezTo>
                    <a:pt x="10418" y="1870"/>
                    <a:pt x="10874" y="1965"/>
                    <a:pt x="11323" y="2054"/>
                  </a:cubicBezTo>
                  <a:cubicBezTo>
                    <a:pt x="11405" y="2069"/>
                    <a:pt x="11494" y="2083"/>
                    <a:pt x="11589" y="2099"/>
                  </a:cubicBezTo>
                  <a:cubicBezTo>
                    <a:pt x="12032" y="2178"/>
                    <a:pt x="12773" y="2302"/>
                    <a:pt x="12953" y="2617"/>
                  </a:cubicBezTo>
                  <a:cubicBezTo>
                    <a:pt x="13025" y="2742"/>
                    <a:pt x="12999" y="2955"/>
                    <a:pt x="12963" y="3148"/>
                  </a:cubicBezTo>
                  <a:cubicBezTo>
                    <a:pt x="12808" y="3998"/>
                    <a:pt x="12510" y="4808"/>
                    <a:pt x="12074" y="5552"/>
                  </a:cubicBezTo>
                  <a:cubicBezTo>
                    <a:pt x="11936" y="5788"/>
                    <a:pt x="11766" y="6044"/>
                    <a:pt x="11543" y="6166"/>
                  </a:cubicBezTo>
                  <a:cubicBezTo>
                    <a:pt x="11390" y="6249"/>
                    <a:pt x="11207" y="6277"/>
                    <a:pt x="11003" y="6277"/>
                  </a:cubicBezTo>
                  <a:cubicBezTo>
                    <a:pt x="10839" y="6277"/>
                    <a:pt x="10662" y="6259"/>
                    <a:pt x="10474" y="6237"/>
                  </a:cubicBezTo>
                  <a:lnTo>
                    <a:pt x="6713" y="5795"/>
                  </a:lnTo>
                  <a:cubicBezTo>
                    <a:pt x="4798" y="5568"/>
                    <a:pt x="2814" y="5335"/>
                    <a:pt x="1027" y="4575"/>
                  </a:cubicBezTo>
                  <a:cubicBezTo>
                    <a:pt x="961" y="4548"/>
                    <a:pt x="866" y="4506"/>
                    <a:pt x="826" y="4463"/>
                  </a:cubicBezTo>
                  <a:cubicBezTo>
                    <a:pt x="758" y="4391"/>
                    <a:pt x="755" y="4185"/>
                    <a:pt x="755" y="4096"/>
                  </a:cubicBezTo>
                  <a:cubicBezTo>
                    <a:pt x="741" y="3483"/>
                    <a:pt x="807" y="2867"/>
                    <a:pt x="944" y="2266"/>
                  </a:cubicBezTo>
                  <a:cubicBezTo>
                    <a:pt x="1115" y="1509"/>
                    <a:pt x="1407" y="1034"/>
                    <a:pt x="1814" y="853"/>
                  </a:cubicBezTo>
                  <a:cubicBezTo>
                    <a:pt x="2011" y="761"/>
                    <a:pt x="2243" y="739"/>
                    <a:pt x="2492" y="739"/>
                  </a:cubicBezTo>
                  <a:close/>
                  <a:moveTo>
                    <a:pt x="2497" y="0"/>
                  </a:moveTo>
                  <a:cubicBezTo>
                    <a:pt x="2164" y="0"/>
                    <a:pt x="1826" y="33"/>
                    <a:pt x="1509" y="177"/>
                  </a:cubicBezTo>
                  <a:cubicBezTo>
                    <a:pt x="882" y="460"/>
                    <a:pt x="449" y="1105"/>
                    <a:pt x="220" y="2102"/>
                  </a:cubicBezTo>
                  <a:cubicBezTo>
                    <a:pt x="72" y="2758"/>
                    <a:pt x="0" y="3434"/>
                    <a:pt x="13" y="4109"/>
                  </a:cubicBezTo>
                  <a:cubicBezTo>
                    <a:pt x="17" y="4297"/>
                    <a:pt x="24" y="4683"/>
                    <a:pt x="279" y="4966"/>
                  </a:cubicBezTo>
                  <a:cubicBezTo>
                    <a:pt x="417" y="5113"/>
                    <a:pt x="581" y="5191"/>
                    <a:pt x="738" y="5257"/>
                  </a:cubicBezTo>
                  <a:cubicBezTo>
                    <a:pt x="2624" y="6060"/>
                    <a:pt x="4657" y="6300"/>
                    <a:pt x="6627" y="6529"/>
                  </a:cubicBezTo>
                  <a:lnTo>
                    <a:pt x="10388" y="6972"/>
                  </a:lnTo>
                  <a:cubicBezTo>
                    <a:pt x="10569" y="6992"/>
                    <a:pt x="10779" y="7018"/>
                    <a:pt x="10998" y="7018"/>
                  </a:cubicBezTo>
                  <a:cubicBezTo>
                    <a:pt x="11293" y="7018"/>
                    <a:pt x="11608" y="6972"/>
                    <a:pt x="11894" y="6818"/>
                  </a:cubicBezTo>
                  <a:cubicBezTo>
                    <a:pt x="12281" y="6608"/>
                    <a:pt x="12523" y="6251"/>
                    <a:pt x="12714" y="5926"/>
                  </a:cubicBezTo>
                  <a:cubicBezTo>
                    <a:pt x="13192" y="5106"/>
                    <a:pt x="13521" y="4218"/>
                    <a:pt x="13694" y="3283"/>
                  </a:cubicBezTo>
                  <a:cubicBezTo>
                    <a:pt x="13753" y="2959"/>
                    <a:pt x="13786" y="2581"/>
                    <a:pt x="13595" y="2250"/>
                  </a:cubicBezTo>
                  <a:cubicBezTo>
                    <a:pt x="13245" y="1633"/>
                    <a:pt x="12360" y="1483"/>
                    <a:pt x="11714" y="1371"/>
                  </a:cubicBezTo>
                  <a:cubicBezTo>
                    <a:pt x="11625" y="1355"/>
                    <a:pt x="11540" y="1341"/>
                    <a:pt x="11464" y="1326"/>
                  </a:cubicBezTo>
                  <a:cubicBezTo>
                    <a:pt x="11022" y="1240"/>
                    <a:pt x="10569" y="1145"/>
                    <a:pt x="10133" y="1053"/>
                  </a:cubicBezTo>
                  <a:cubicBezTo>
                    <a:pt x="9638" y="948"/>
                    <a:pt x="9123" y="837"/>
                    <a:pt x="8614" y="742"/>
                  </a:cubicBezTo>
                  <a:cubicBezTo>
                    <a:pt x="6346" y="309"/>
                    <a:pt x="4499" y="76"/>
                    <a:pt x="2807" y="7"/>
                  </a:cubicBezTo>
                  <a:cubicBezTo>
                    <a:pt x="2705" y="4"/>
                    <a:pt x="2601" y="0"/>
                    <a:pt x="2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5513225" y="873425"/>
              <a:ext cx="329250" cy="160225"/>
            </a:xfrm>
            <a:custGeom>
              <a:avLst/>
              <a:gdLst/>
              <a:ahLst/>
              <a:cxnLst/>
              <a:rect l="l" t="t" r="r" b="b"/>
              <a:pathLst>
                <a:path w="13170" h="6409" extrusionOk="0">
                  <a:moveTo>
                    <a:pt x="2187" y="129"/>
                  </a:moveTo>
                  <a:cubicBezTo>
                    <a:pt x="2286" y="129"/>
                    <a:pt x="2384" y="132"/>
                    <a:pt x="2483" y="139"/>
                  </a:cubicBezTo>
                  <a:cubicBezTo>
                    <a:pt x="4155" y="208"/>
                    <a:pt x="5982" y="438"/>
                    <a:pt x="8228" y="864"/>
                  </a:cubicBezTo>
                  <a:cubicBezTo>
                    <a:pt x="8733" y="963"/>
                    <a:pt x="9244" y="1070"/>
                    <a:pt x="9736" y="1175"/>
                  </a:cubicBezTo>
                  <a:cubicBezTo>
                    <a:pt x="10175" y="1267"/>
                    <a:pt x="10628" y="1362"/>
                    <a:pt x="11077" y="1451"/>
                  </a:cubicBezTo>
                  <a:cubicBezTo>
                    <a:pt x="11156" y="1464"/>
                    <a:pt x="11244" y="1481"/>
                    <a:pt x="11336" y="1497"/>
                  </a:cubicBezTo>
                  <a:cubicBezTo>
                    <a:pt x="11897" y="1592"/>
                    <a:pt x="12661" y="1723"/>
                    <a:pt x="12913" y="2163"/>
                  </a:cubicBezTo>
                  <a:cubicBezTo>
                    <a:pt x="13035" y="2372"/>
                    <a:pt x="13005" y="2641"/>
                    <a:pt x="12960" y="2900"/>
                  </a:cubicBezTo>
                  <a:cubicBezTo>
                    <a:pt x="12795" y="3786"/>
                    <a:pt x="12484" y="4625"/>
                    <a:pt x="12031" y="5402"/>
                  </a:cubicBezTo>
                  <a:cubicBezTo>
                    <a:pt x="11874" y="5674"/>
                    <a:pt x="11674" y="5973"/>
                    <a:pt x="11382" y="6130"/>
                  </a:cubicBezTo>
                  <a:cubicBezTo>
                    <a:pt x="11176" y="6241"/>
                    <a:pt x="10947" y="6277"/>
                    <a:pt x="10699" y="6277"/>
                  </a:cubicBezTo>
                  <a:cubicBezTo>
                    <a:pt x="10520" y="6277"/>
                    <a:pt x="10331" y="6259"/>
                    <a:pt x="10133" y="6236"/>
                  </a:cubicBezTo>
                  <a:lnTo>
                    <a:pt x="6372" y="5792"/>
                  </a:lnTo>
                  <a:cubicBezTo>
                    <a:pt x="4434" y="5567"/>
                    <a:pt x="2430" y="5331"/>
                    <a:pt x="604" y="4553"/>
                  </a:cubicBezTo>
                  <a:cubicBezTo>
                    <a:pt x="486" y="4504"/>
                    <a:pt x="374" y="4451"/>
                    <a:pt x="295" y="4366"/>
                  </a:cubicBezTo>
                  <a:cubicBezTo>
                    <a:pt x="167" y="4225"/>
                    <a:pt x="148" y="4012"/>
                    <a:pt x="144" y="3799"/>
                  </a:cubicBezTo>
                  <a:cubicBezTo>
                    <a:pt x="132" y="3159"/>
                    <a:pt x="200" y="2520"/>
                    <a:pt x="341" y="1894"/>
                  </a:cubicBezTo>
                  <a:cubicBezTo>
                    <a:pt x="535" y="1041"/>
                    <a:pt x="886" y="494"/>
                    <a:pt x="1381" y="270"/>
                  </a:cubicBezTo>
                  <a:cubicBezTo>
                    <a:pt x="1630" y="159"/>
                    <a:pt x="1903" y="129"/>
                    <a:pt x="2187" y="129"/>
                  </a:cubicBezTo>
                  <a:close/>
                  <a:moveTo>
                    <a:pt x="2180" y="0"/>
                  </a:moveTo>
                  <a:cubicBezTo>
                    <a:pt x="1882" y="0"/>
                    <a:pt x="1595" y="29"/>
                    <a:pt x="1328" y="149"/>
                  </a:cubicBezTo>
                  <a:cubicBezTo>
                    <a:pt x="794" y="392"/>
                    <a:pt x="417" y="969"/>
                    <a:pt x="214" y="1864"/>
                  </a:cubicBezTo>
                  <a:cubicBezTo>
                    <a:pt x="69" y="2500"/>
                    <a:pt x="0" y="3150"/>
                    <a:pt x="14" y="3802"/>
                  </a:cubicBezTo>
                  <a:cubicBezTo>
                    <a:pt x="17" y="4038"/>
                    <a:pt x="43" y="4281"/>
                    <a:pt x="200" y="4455"/>
                  </a:cubicBezTo>
                  <a:cubicBezTo>
                    <a:pt x="295" y="4559"/>
                    <a:pt x="420" y="4615"/>
                    <a:pt x="551" y="4674"/>
                  </a:cubicBezTo>
                  <a:cubicBezTo>
                    <a:pt x="2398" y="5458"/>
                    <a:pt x="4411" y="5694"/>
                    <a:pt x="6358" y="5924"/>
                  </a:cubicBezTo>
                  <a:lnTo>
                    <a:pt x="10116" y="6366"/>
                  </a:lnTo>
                  <a:cubicBezTo>
                    <a:pt x="10323" y="6389"/>
                    <a:pt x="10516" y="6409"/>
                    <a:pt x="10703" y="6409"/>
                  </a:cubicBezTo>
                  <a:cubicBezTo>
                    <a:pt x="10969" y="6409"/>
                    <a:pt x="11218" y="6369"/>
                    <a:pt x="11445" y="6245"/>
                  </a:cubicBezTo>
                  <a:cubicBezTo>
                    <a:pt x="11763" y="6071"/>
                    <a:pt x="11979" y="5756"/>
                    <a:pt x="12146" y="5468"/>
                  </a:cubicBezTo>
                  <a:cubicBezTo>
                    <a:pt x="12606" y="4677"/>
                    <a:pt x="12924" y="3822"/>
                    <a:pt x="13087" y="2923"/>
                  </a:cubicBezTo>
                  <a:cubicBezTo>
                    <a:pt x="13140" y="2641"/>
                    <a:pt x="13169" y="2343"/>
                    <a:pt x="13025" y="2097"/>
                  </a:cubicBezTo>
                  <a:cubicBezTo>
                    <a:pt x="12747" y="1605"/>
                    <a:pt x="11943" y="1467"/>
                    <a:pt x="11359" y="1369"/>
                  </a:cubicBezTo>
                  <a:cubicBezTo>
                    <a:pt x="11268" y="1352"/>
                    <a:pt x="11179" y="1336"/>
                    <a:pt x="11103" y="1323"/>
                  </a:cubicBezTo>
                  <a:cubicBezTo>
                    <a:pt x="10654" y="1234"/>
                    <a:pt x="10201" y="1140"/>
                    <a:pt x="9765" y="1048"/>
                  </a:cubicBezTo>
                  <a:cubicBezTo>
                    <a:pt x="9270" y="943"/>
                    <a:pt x="8759" y="834"/>
                    <a:pt x="8254" y="736"/>
                  </a:cubicBezTo>
                  <a:cubicBezTo>
                    <a:pt x="5998" y="309"/>
                    <a:pt x="4168" y="77"/>
                    <a:pt x="2489" y="8"/>
                  </a:cubicBezTo>
                  <a:cubicBezTo>
                    <a:pt x="2385" y="4"/>
                    <a:pt x="2282" y="0"/>
                    <a:pt x="2180"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5"/>
          <p:cNvSpPr/>
          <p:nvPr/>
        </p:nvSpPr>
        <p:spPr>
          <a:xfrm>
            <a:off x="2705858" y="540000"/>
            <a:ext cx="480142" cy="552130"/>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rgbClr val="EFEB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25"/>
          <p:cNvPicPr preferRelativeResize="0"/>
          <p:nvPr/>
        </p:nvPicPr>
        <p:blipFill>
          <a:blip r:embed="rId5">
            <a:alphaModFix/>
          </a:blip>
          <a:stretch>
            <a:fillRect/>
          </a:stretch>
        </p:blipFill>
        <p:spPr>
          <a:xfrm rot="842241">
            <a:off x="132075" y="3346994"/>
            <a:ext cx="1244625" cy="1242207"/>
          </a:xfrm>
          <a:prstGeom prst="rect">
            <a:avLst/>
          </a:prstGeom>
          <a:noFill/>
          <a:ln>
            <a:noFill/>
          </a:ln>
        </p:spPr>
      </p:pic>
      <p:grpSp>
        <p:nvGrpSpPr>
          <p:cNvPr id="327" name="Google Shape;327;p25"/>
          <p:cNvGrpSpPr/>
          <p:nvPr/>
        </p:nvGrpSpPr>
        <p:grpSpPr>
          <a:xfrm>
            <a:off x="3776219" y="132398"/>
            <a:ext cx="1591563" cy="2630895"/>
            <a:chOff x="1813025" y="733478"/>
            <a:chExt cx="2342601" cy="3954448"/>
          </a:xfrm>
        </p:grpSpPr>
        <p:pic>
          <p:nvPicPr>
            <p:cNvPr id="328" name="Google Shape;328;p25"/>
            <p:cNvPicPr preferRelativeResize="0"/>
            <p:nvPr/>
          </p:nvPicPr>
          <p:blipFill>
            <a:blip r:embed="rId6">
              <a:alphaModFix/>
            </a:blip>
            <a:stretch>
              <a:fillRect/>
            </a:stretch>
          </p:blipFill>
          <p:spPr>
            <a:xfrm>
              <a:off x="1813025" y="1322525"/>
              <a:ext cx="2342601" cy="3365402"/>
            </a:xfrm>
            <a:prstGeom prst="rect">
              <a:avLst/>
            </a:prstGeom>
            <a:noFill/>
            <a:ln>
              <a:noFill/>
            </a:ln>
          </p:spPr>
        </p:pic>
        <p:pic>
          <p:nvPicPr>
            <p:cNvPr id="329" name="Google Shape;329;p25"/>
            <p:cNvPicPr preferRelativeResize="0"/>
            <p:nvPr/>
          </p:nvPicPr>
          <p:blipFill rotWithShape="1">
            <a:blip r:embed="rId7">
              <a:alphaModFix/>
            </a:blip>
            <a:srcRect t="35645" r="46018"/>
            <a:stretch/>
          </p:blipFill>
          <p:spPr>
            <a:xfrm rot="-10206479">
              <a:off x="3412126" y="764198"/>
              <a:ext cx="442850" cy="984629"/>
            </a:xfrm>
            <a:prstGeom prst="rect">
              <a:avLst/>
            </a:prstGeom>
            <a:noFill/>
            <a:ln>
              <a:noFill/>
            </a:ln>
          </p:spPr>
        </p:pic>
        <p:sp>
          <p:nvSpPr>
            <p:cNvPr id="330" name="Google Shape;330;p25"/>
            <p:cNvSpPr/>
            <p:nvPr/>
          </p:nvSpPr>
          <p:spPr>
            <a:xfrm>
              <a:off x="3269325" y="1512250"/>
              <a:ext cx="176400" cy="191100"/>
            </a:xfrm>
            <a:prstGeom prst="ellipse">
              <a:avLst/>
            </a:prstGeom>
            <a:solidFill>
              <a:srgbClr val="21212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rot="716444">
              <a:off x="2487123" y="1452120"/>
              <a:ext cx="1410827" cy="1512911"/>
            </a:xfrm>
            <a:prstGeom prst="arc">
              <a:avLst>
                <a:gd name="adj1" fmla="val 13921767"/>
                <a:gd name="adj2" fmla="val 19672217"/>
              </a:avLst>
            </a:prstGeom>
            <a:noFill/>
            <a:ln w="76200"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2906925" y="2351325"/>
              <a:ext cx="362400" cy="572700"/>
            </a:xfrm>
            <a:prstGeom prst="ellipse">
              <a:avLst/>
            </a:prstGeom>
            <a:noFill/>
            <a:ln w="2857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3452350" y="2521925"/>
              <a:ext cx="362400" cy="572700"/>
            </a:xfrm>
            <a:prstGeom prst="ellipse">
              <a:avLst/>
            </a:prstGeom>
            <a:noFill/>
            <a:ln w="2857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 name="Google Shape;334;p25"/>
            <p:cNvCxnSpPr/>
            <p:nvPr/>
          </p:nvCxnSpPr>
          <p:spPr>
            <a:xfrm>
              <a:off x="2888322" y="2631670"/>
              <a:ext cx="399600" cy="12000"/>
            </a:xfrm>
            <a:prstGeom prst="straightConnector1">
              <a:avLst/>
            </a:prstGeom>
            <a:noFill/>
            <a:ln w="28575" cap="flat" cmpd="sng">
              <a:solidFill>
                <a:srgbClr val="212121"/>
              </a:solidFill>
              <a:prstDash val="solid"/>
              <a:round/>
              <a:headEnd type="none" w="med" len="med"/>
              <a:tailEnd type="none" w="med" len="med"/>
            </a:ln>
          </p:spPr>
        </p:cxnSp>
        <p:cxnSp>
          <p:nvCxnSpPr>
            <p:cNvPr id="335" name="Google Shape;335;p25"/>
            <p:cNvCxnSpPr/>
            <p:nvPr/>
          </p:nvCxnSpPr>
          <p:spPr>
            <a:xfrm>
              <a:off x="3433747" y="2802270"/>
              <a:ext cx="399600" cy="12000"/>
            </a:xfrm>
            <a:prstGeom prst="straightConnector1">
              <a:avLst/>
            </a:prstGeom>
            <a:noFill/>
            <a:ln w="28575" cap="flat" cmpd="sng">
              <a:solidFill>
                <a:srgbClr val="212121"/>
              </a:solidFill>
              <a:prstDash val="solid"/>
              <a:round/>
              <a:headEnd type="none" w="med" len="med"/>
              <a:tailEnd type="none" w="med" len="med"/>
            </a:ln>
          </p:spPr>
        </p:cxnSp>
        <p:cxnSp>
          <p:nvCxnSpPr>
            <p:cNvPr id="336" name="Google Shape;336;p25"/>
            <p:cNvCxnSpPr/>
            <p:nvPr/>
          </p:nvCxnSpPr>
          <p:spPr>
            <a:xfrm>
              <a:off x="3078825" y="2211525"/>
              <a:ext cx="0" cy="852300"/>
            </a:xfrm>
            <a:prstGeom prst="straightConnector1">
              <a:avLst/>
            </a:prstGeom>
            <a:noFill/>
            <a:ln w="28575" cap="flat" cmpd="sng">
              <a:solidFill>
                <a:srgbClr val="212121"/>
              </a:solidFill>
              <a:prstDash val="solid"/>
              <a:round/>
              <a:headEnd type="none" w="med" len="med"/>
              <a:tailEnd type="none" w="med" len="med"/>
            </a:ln>
          </p:spPr>
        </p:cxnSp>
        <p:cxnSp>
          <p:nvCxnSpPr>
            <p:cNvPr id="337" name="Google Shape;337;p25"/>
            <p:cNvCxnSpPr/>
            <p:nvPr/>
          </p:nvCxnSpPr>
          <p:spPr>
            <a:xfrm>
              <a:off x="3633550" y="2382125"/>
              <a:ext cx="0" cy="852300"/>
            </a:xfrm>
            <a:prstGeom prst="straightConnector1">
              <a:avLst/>
            </a:prstGeom>
            <a:noFill/>
            <a:ln w="28575" cap="flat" cmpd="sng">
              <a:solidFill>
                <a:srgbClr val="212121"/>
              </a:solidFill>
              <a:prstDash val="solid"/>
              <a:round/>
              <a:headEnd type="none" w="med" len="med"/>
              <a:tailEnd type="none" w="med" len="med"/>
            </a:ln>
          </p:spPr>
        </p:cxnSp>
        <p:sp>
          <p:nvSpPr>
            <p:cNvPr id="338" name="Google Shape;338;p25"/>
            <p:cNvSpPr/>
            <p:nvPr/>
          </p:nvSpPr>
          <p:spPr>
            <a:xfrm rot="10405162">
              <a:off x="2939160" y="3174284"/>
              <a:ext cx="925814" cy="323296"/>
            </a:xfrm>
            <a:custGeom>
              <a:avLst/>
              <a:gdLst/>
              <a:ahLst/>
              <a:cxnLst/>
              <a:rect l="l" t="t" r="r" b="b"/>
              <a:pathLst>
                <a:path w="37033" h="12932" extrusionOk="0">
                  <a:moveTo>
                    <a:pt x="0" y="0"/>
                  </a:moveTo>
                  <a:cubicBezTo>
                    <a:pt x="2057" y="490"/>
                    <a:pt x="7935" y="1665"/>
                    <a:pt x="12344" y="2939"/>
                  </a:cubicBezTo>
                  <a:cubicBezTo>
                    <a:pt x="16753" y="4213"/>
                    <a:pt x="22337" y="5977"/>
                    <a:pt x="26452" y="7642"/>
                  </a:cubicBezTo>
                  <a:cubicBezTo>
                    <a:pt x="30567" y="9308"/>
                    <a:pt x="35270" y="12050"/>
                    <a:pt x="37033" y="12932"/>
                  </a:cubicBezTo>
                </a:path>
              </a:pathLst>
            </a:custGeom>
            <a:noFill/>
            <a:ln w="76200" cap="flat" cmpd="sng">
              <a:solidFill>
                <a:srgbClr val="212121"/>
              </a:solidFill>
              <a:prstDash val="solid"/>
              <a:round/>
              <a:headEnd type="none" w="med" len="med"/>
              <a:tailEnd type="none" w="med" len="med"/>
            </a:ln>
          </p:spPr>
        </p:sp>
        <p:sp>
          <p:nvSpPr>
            <p:cNvPr id="339" name="Google Shape;339;p25"/>
            <p:cNvSpPr/>
            <p:nvPr/>
          </p:nvSpPr>
          <p:spPr>
            <a:xfrm rot="10427826">
              <a:off x="2867276" y="3378104"/>
              <a:ext cx="1053926" cy="323316"/>
            </a:xfrm>
            <a:custGeom>
              <a:avLst/>
              <a:gdLst/>
              <a:ahLst/>
              <a:cxnLst/>
              <a:rect l="l" t="t" r="r" b="b"/>
              <a:pathLst>
                <a:path w="37033" h="12932" extrusionOk="0">
                  <a:moveTo>
                    <a:pt x="0" y="0"/>
                  </a:moveTo>
                  <a:cubicBezTo>
                    <a:pt x="2057" y="490"/>
                    <a:pt x="7935" y="1665"/>
                    <a:pt x="12344" y="2939"/>
                  </a:cubicBezTo>
                  <a:cubicBezTo>
                    <a:pt x="16753" y="4213"/>
                    <a:pt x="22337" y="5977"/>
                    <a:pt x="26452" y="7642"/>
                  </a:cubicBezTo>
                  <a:cubicBezTo>
                    <a:pt x="30567" y="9308"/>
                    <a:pt x="35270" y="12050"/>
                    <a:pt x="37033" y="12932"/>
                  </a:cubicBezTo>
                </a:path>
              </a:pathLst>
            </a:custGeom>
            <a:noFill/>
            <a:ln w="76200" cap="flat" cmpd="sng">
              <a:solidFill>
                <a:srgbClr val="212121"/>
              </a:solidFill>
              <a:prstDash val="solid"/>
              <a:round/>
              <a:headEnd type="none" w="med" len="med"/>
              <a:tailEnd type="none" w="med" len="med"/>
            </a:ln>
          </p:spPr>
        </p:sp>
        <p:cxnSp>
          <p:nvCxnSpPr>
            <p:cNvPr id="340" name="Google Shape;340;p25"/>
            <p:cNvCxnSpPr/>
            <p:nvPr/>
          </p:nvCxnSpPr>
          <p:spPr>
            <a:xfrm>
              <a:off x="2991675" y="3063825"/>
              <a:ext cx="0" cy="477900"/>
            </a:xfrm>
            <a:prstGeom prst="straightConnector1">
              <a:avLst/>
            </a:prstGeom>
            <a:noFill/>
            <a:ln w="76200" cap="flat" cmpd="sng">
              <a:solidFill>
                <a:srgbClr val="212121"/>
              </a:solidFill>
              <a:prstDash val="solid"/>
              <a:round/>
              <a:headEnd type="none" w="med" len="med"/>
              <a:tailEnd type="none" w="med" len="med"/>
            </a:ln>
          </p:spPr>
        </p:cxnSp>
        <p:cxnSp>
          <p:nvCxnSpPr>
            <p:cNvPr id="341" name="Google Shape;341;p25"/>
            <p:cNvCxnSpPr/>
            <p:nvPr/>
          </p:nvCxnSpPr>
          <p:spPr>
            <a:xfrm flipH="1">
              <a:off x="3192575" y="3159575"/>
              <a:ext cx="11100" cy="516300"/>
            </a:xfrm>
            <a:prstGeom prst="straightConnector1">
              <a:avLst/>
            </a:prstGeom>
            <a:noFill/>
            <a:ln w="76200" cap="flat" cmpd="sng">
              <a:solidFill>
                <a:srgbClr val="212121"/>
              </a:solidFill>
              <a:prstDash val="solid"/>
              <a:round/>
              <a:headEnd type="none" w="med" len="med"/>
              <a:tailEnd type="none" w="med" len="med"/>
            </a:ln>
          </p:spPr>
        </p:cxnSp>
        <p:cxnSp>
          <p:nvCxnSpPr>
            <p:cNvPr id="342" name="Google Shape;342;p25"/>
            <p:cNvCxnSpPr/>
            <p:nvPr/>
          </p:nvCxnSpPr>
          <p:spPr>
            <a:xfrm>
              <a:off x="3424163" y="3159575"/>
              <a:ext cx="14700" cy="646500"/>
            </a:xfrm>
            <a:prstGeom prst="straightConnector1">
              <a:avLst/>
            </a:prstGeom>
            <a:noFill/>
            <a:ln w="76200" cap="flat" cmpd="sng">
              <a:solidFill>
                <a:srgbClr val="212121"/>
              </a:solidFill>
              <a:prstDash val="solid"/>
              <a:round/>
              <a:headEnd type="none" w="med" len="med"/>
              <a:tailEnd type="none" w="med" len="med"/>
            </a:ln>
          </p:spPr>
        </p:cxnSp>
        <p:cxnSp>
          <p:nvCxnSpPr>
            <p:cNvPr id="343" name="Google Shape;343;p25"/>
            <p:cNvCxnSpPr/>
            <p:nvPr/>
          </p:nvCxnSpPr>
          <p:spPr>
            <a:xfrm flipH="1">
              <a:off x="3659375" y="3281613"/>
              <a:ext cx="11100" cy="516300"/>
            </a:xfrm>
            <a:prstGeom prst="straightConnector1">
              <a:avLst/>
            </a:prstGeom>
            <a:noFill/>
            <a:ln w="76200" cap="flat" cmpd="sng">
              <a:solidFill>
                <a:srgbClr val="212121"/>
              </a:solidFill>
              <a:prstDash val="solid"/>
              <a:round/>
              <a:headEnd type="none" w="med" len="med"/>
              <a:tailEnd type="none" w="med" len="med"/>
            </a:ln>
          </p:spPr>
        </p:cxnSp>
        <p:sp>
          <p:nvSpPr>
            <p:cNvPr id="344" name="Google Shape;344;p25"/>
            <p:cNvSpPr/>
            <p:nvPr/>
          </p:nvSpPr>
          <p:spPr>
            <a:xfrm>
              <a:off x="2821575" y="3747400"/>
              <a:ext cx="426175" cy="146975"/>
            </a:xfrm>
            <a:custGeom>
              <a:avLst/>
              <a:gdLst/>
              <a:ahLst/>
              <a:cxnLst/>
              <a:rect l="l" t="t" r="r" b="b"/>
              <a:pathLst>
                <a:path w="17047" h="5879" extrusionOk="0">
                  <a:moveTo>
                    <a:pt x="0" y="0"/>
                  </a:moveTo>
                  <a:cubicBezTo>
                    <a:pt x="1176" y="588"/>
                    <a:pt x="4213" y="2547"/>
                    <a:pt x="7054" y="3527"/>
                  </a:cubicBezTo>
                  <a:cubicBezTo>
                    <a:pt x="9895" y="4507"/>
                    <a:pt x="15382" y="5487"/>
                    <a:pt x="17047" y="5879"/>
                  </a:cubicBezTo>
                </a:path>
              </a:pathLst>
            </a:custGeom>
            <a:noFill/>
            <a:ln w="76200" cap="flat" cmpd="sng">
              <a:solidFill>
                <a:srgbClr val="212121"/>
              </a:solidFill>
              <a:prstDash val="solid"/>
              <a:round/>
              <a:headEnd type="none" w="med" len="med"/>
              <a:tailEnd type="none" w="med" len="med"/>
            </a:ln>
          </p:spPr>
        </p:sp>
        <p:sp>
          <p:nvSpPr>
            <p:cNvPr id="345" name="Google Shape;345;p25"/>
            <p:cNvSpPr/>
            <p:nvPr/>
          </p:nvSpPr>
          <p:spPr>
            <a:xfrm rot="1308714">
              <a:off x="2798522" y="3844048"/>
              <a:ext cx="304392" cy="188741"/>
            </a:xfrm>
            <a:prstGeom prst="trapezoid">
              <a:avLst>
                <a:gd name="adj" fmla="val 25000"/>
              </a:avLst>
            </a:prstGeom>
            <a:solidFill>
              <a:srgbClr val="21212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txBox="1">
            <a:spLocks noGrp="1"/>
          </p:cNvSpPr>
          <p:nvPr>
            <p:ph type="ctrTitle"/>
          </p:nvPr>
        </p:nvSpPr>
        <p:spPr>
          <a:xfrm flipH="1">
            <a:off x="6198600" y="3427250"/>
            <a:ext cx="3299011" cy="55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rgbClr val="FFFAEC"/>
                </a:solidFill>
                <a:latin typeface="Big Shoulders Text"/>
                <a:ea typeface="Big Shoulders Text"/>
                <a:cs typeface="Big Shoulders Text"/>
                <a:sym typeface="Big Shoulders Text"/>
              </a:rPr>
              <a:t>Nancy LU, </a:t>
            </a:r>
            <a:endParaRPr sz="2200" dirty="0">
              <a:solidFill>
                <a:srgbClr val="FFFAEC"/>
              </a:solidFill>
              <a:latin typeface="Big Shoulders Text"/>
              <a:ea typeface="Big Shoulders Text"/>
              <a:cs typeface="Big Shoulders Text"/>
              <a:sym typeface="Big Shoulders Text"/>
            </a:endParaRPr>
          </a:p>
        </p:txBody>
      </p:sp>
      <p:pic>
        <p:nvPicPr>
          <p:cNvPr id="2" name="Audio 1">
            <a:hlinkClick r:id="" action="ppaction://media"/>
            <a:extLst>
              <a:ext uri="{FF2B5EF4-FFF2-40B4-BE49-F238E27FC236}">
                <a16:creationId xmlns:a16="http://schemas.microsoft.com/office/drawing/2014/main" id="{0995A7BB-3F1D-984F-B390-3B31529BA29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4"/>
          <p:cNvSpPr/>
          <p:nvPr/>
        </p:nvSpPr>
        <p:spPr>
          <a:xfrm>
            <a:off x="4296100" y="337900"/>
            <a:ext cx="4561790"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73" name="Google Shape;473;p34"/>
          <p:cNvSpPr txBox="1">
            <a:spLocks noGrp="1"/>
          </p:cNvSpPr>
          <p:nvPr>
            <p:ph type="ctrTitle" idx="6"/>
          </p:nvPr>
        </p:nvSpPr>
        <p:spPr>
          <a:xfrm>
            <a:off x="741725" y="398243"/>
            <a:ext cx="76821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rPr>
              <a:t>Technical Approach Summary</a:t>
            </a:r>
            <a:endParaRPr>
              <a:solidFill>
                <a:srgbClr val="FFFFFF"/>
              </a:solidFill>
            </a:endParaRPr>
          </a:p>
        </p:txBody>
      </p:sp>
      <p:grpSp>
        <p:nvGrpSpPr>
          <p:cNvPr id="475" name="Google Shape;475;p34"/>
          <p:cNvGrpSpPr/>
          <p:nvPr/>
        </p:nvGrpSpPr>
        <p:grpSpPr>
          <a:xfrm rot="10800000">
            <a:off x="1852925" y="359452"/>
            <a:ext cx="737257" cy="1531411"/>
            <a:chOff x="6201425" y="730625"/>
            <a:chExt cx="145775" cy="302800"/>
          </a:xfrm>
        </p:grpSpPr>
        <p:sp>
          <p:nvSpPr>
            <p:cNvPr id="476" name="Google Shape;476;p34"/>
            <p:cNvSpPr/>
            <p:nvPr/>
          </p:nvSpPr>
          <p:spPr>
            <a:xfrm>
              <a:off x="6238575" y="730625"/>
              <a:ext cx="103325" cy="299425"/>
            </a:xfrm>
            <a:custGeom>
              <a:avLst/>
              <a:gdLst/>
              <a:ahLst/>
              <a:cxnLst/>
              <a:rect l="l" t="t" r="r" b="b"/>
              <a:pathLst>
                <a:path w="4133" h="11977" extrusionOk="0">
                  <a:moveTo>
                    <a:pt x="2935" y="1"/>
                  </a:moveTo>
                  <a:lnTo>
                    <a:pt x="1" y="11977"/>
                  </a:lnTo>
                  <a:lnTo>
                    <a:pt x="1689" y="11948"/>
                  </a:lnTo>
                  <a:lnTo>
                    <a:pt x="4132" y="293"/>
                  </a:lnTo>
                  <a:lnTo>
                    <a:pt x="2935" y="1"/>
                  </a:ln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6248725" y="938275"/>
              <a:ext cx="61275" cy="13500"/>
            </a:xfrm>
            <a:custGeom>
              <a:avLst/>
              <a:gdLst/>
              <a:ahLst/>
              <a:cxnLst/>
              <a:rect l="l" t="t" r="r" b="b"/>
              <a:pathLst>
                <a:path w="2451" h="540" extrusionOk="0">
                  <a:moveTo>
                    <a:pt x="137" y="0"/>
                  </a:moveTo>
                  <a:cubicBezTo>
                    <a:pt x="72" y="0"/>
                    <a:pt x="16" y="50"/>
                    <a:pt x="8" y="113"/>
                  </a:cubicBezTo>
                  <a:cubicBezTo>
                    <a:pt x="1" y="185"/>
                    <a:pt x="50" y="250"/>
                    <a:pt x="122" y="261"/>
                  </a:cubicBezTo>
                  <a:lnTo>
                    <a:pt x="2296" y="539"/>
                  </a:lnTo>
                  <a:lnTo>
                    <a:pt x="2313" y="539"/>
                  </a:lnTo>
                  <a:cubicBezTo>
                    <a:pt x="2378" y="539"/>
                    <a:pt x="2434" y="494"/>
                    <a:pt x="2440" y="427"/>
                  </a:cubicBezTo>
                  <a:cubicBezTo>
                    <a:pt x="2451" y="356"/>
                    <a:pt x="2401" y="290"/>
                    <a:pt x="2329" y="283"/>
                  </a:cubicBezTo>
                  <a:lnTo>
                    <a:pt x="155" y="2"/>
                  </a:lnTo>
                  <a:cubicBezTo>
                    <a:pt x="149" y="1"/>
                    <a:pt x="14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6251275" y="903125"/>
              <a:ext cx="65700" cy="20850"/>
            </a:xfrm>
            <a:custGeom>
              <a:avLst/>
              <a:gdLst/>
              <a:ahLst/>
              <a:cxnLst/>
              <a:rect l="l" t="t" r="r" b="b"/>
              <a:pathLst>
                <a:path w="2628" h="834" extrusionOk="0">
                  <a:moveTo>
                    <a:pt x="145" y="0"/>
                  </a:moveTo>
                  <a:cubicBezTo>
                    <a:pt x="87" y="0"/>
                    <a:pt x="33" y="40"/>
                    <a:pt x="17" y="99"/>
                  </a:cubicBezTo>
                  <a:cubicBezTo>
                    <a:pt x="0" y="168"/>
                    <a:pt x="43" y="237"/>
                    <a:pt x="112" y="256"/>
                  </a:cubicBezTo>
                  <a:lnTo>
                    <a:pt x="2453" y="827"/>
                  </a:lnTo>
                  <a:cubicBezTo>
                    <a:pt x="2463" y="830"/>
                    <a:pt x="2473" y="833"/>
                    <a:pt x="2483" y="833"/>
                  </a:cubicBezTo>
                  <a:cubicBezTo>
                    <a:pt x="2542" y="833"/>
                    <a:pt x="2594" y="794"/>
                    <a:pt x="2611" y="735"/>
                  </a:cubicBezTo>
                  <a:cubicBezTo>
                    <a:pt x="2627" y="663"/>
                    <a:pt x="2585" y="594"/>
                    <a:pt x="2515" y="577"/>
                  </a:cubicBezTo>
                  <a:lnTo>
                    <a:pt x="174" y="4"/>
                  </a:lnTo>
                  <a:cubicBezTo>
                    <a:pt x="164" y="1"/>
                    <a:pt x="154"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6260525" y="876725"/>
              <a:ext cx="57350" cy="19375"/>
            </a:xfrm>
            <a:custGeom>
              <a:avLst/>
              <a:gdLst/>
              <a:ahLst/>
              <a:cxnLst/>
              <a:rect l="l" t="t" r="r" b="b"/>
              <a:pathLst>
                <a:path w="2294" h="775" extrusionOk="0">
                  <a:moveTo>
                    <a:pt x="63" y="0"/>
                  </a:moveTo>
                  <a:lnTo>
                    <a:pt x="1" y="253"/>
                  </a:lnTo>
                  <a:cubicBezTo>
                    <a:pt x="1" y="253"/>
                    <a:pt x="2064" y="758"/>
                    <a:pt x="2119" y="772"/>
                  </a:cubicBezTo>
                  <a:cubicBezTo>
                    <a:pt x="2129" y="775"/>
                    <a:pt x="2139" y="775"/>
                    <a:pt x="2148" y="775"/>
                  </a:cubicBezTo>
                  <a:cubicBezTo>
                    <a:pt x="2208" y="775"/>
                    <a:pt x="2260" y="735"/>
                    <a:pt x="2277" y="676"/>
                  </a:cubicBezTo>
                  <a:cubicBezTo>
                    <a:pt x="2293" y="607"/>
                    <a:pt x="2251" y="539"/>
                    <a:pt x="2182" y="519"/>
                  </a:cubicBezTo>
                  <a:cubicBezTo>
                    <a:pt x="2126" y="506"/>
                    <a:pt x="63"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6260225" y="848475"/>
              <a:ext cx="63475" cy="23950"/>
            </a:xfrm>
            <a:custGeom>
              <a:avLst/>
              <a:gdLst/>
              <a:ahLst/>
              <a:cxnLst/>
              <a:rect l="l" t="t" r="r" b="b"/>
              <a:pathLst>
                <a:path w="2539" h="958" extrusionOk="0">
                  <a:moveTo>
                    <a:pt x="146" y="0"/>
                  </a:moveTo>
                  <a:cubicBezTo>
                    <a:pt x="90" y="0"/>
                    <a:pt x="39" y="35"/>
                    <a:pt x="20" y="92"/>
                  </a:cubicBezTo>
                  <a:cubicBezTo>
                    <a:pt x="0" y="160"/>
                    <a:pt x="40" y="232"/>
                    <a:pt x="105" y="252"/>
                  </a:cubicBezTo>
                  <a:cubicBezTo>
                    <a:pt x="472" y="367"/>
                    <a:pt x="2305" y="941"/>
                    <a:pt x="2364" y="953"/>
                  </a:cubicBezTo>
                  <a:cubicBezTo>
                    <a:pt x="2374" y="957"/>
                    <a:pt x="2384" y="957"/>
                    <a:pt x="2393" y="957"/>
                  </a:cubicBezTo>
                  <a:cubicBezTo>
                    <a:pt x="2452" y="957"/>
                    <a:pt x="2505" y="921"/>
                    <a:pt x="2519" y="862"/>
                  </a:cubicBezTo>
                  <a:cubicBezTo>
                    <a:pt x="2538" y="793"/>
                    <a:pt x="2495" y="721"/>
                    <a:pt x="2427" y="705"/>
                  </a:cubicBezTo>
                  <a:cubicBezTo>
                    <a:pt x="2364" y="688"/>
                    <a:pt x="1052" y="278"/>
                    <a:pt x="184" y="6"/>
                  </a:cubicBezTo>
                  <a:cubicBezTo>
                    <a:pt x="171" y="2"/>
                    <a:pt x="158"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6264400" y="832450"/>
              <a:ext cx="66075" cy="12175"/>
            </a:xfrm>
            <a:custGeom>
              <a:avLst/>
              <a:gdLst/>
              <a:ahLst/>
              <a:cxnLst/>
              <a:rect l="l" t="t" r="r" b="b"/>
              <a:pathLst>
                <a:path w="2643" h="487" extrusionOk="0">
                  <a:moveTo>
                    <a:pt x="136" y="0"/>
                  </a:moveTo>
                  <a:cubicBezTo>
                    <a:pt x="66" y="0"/>
                    <a:pt x="13" y="51"/>
                    <a:pt x="6" y="119"/>
                  </a:cubicBezTo>
                  <a:cubicBezTo>
                    <a:pt x="0" y="191"/>
                    <a:pt x="53" y="253"/>
                    <a:pt x="121" y="260"/>
                  </a:cubicBezTo>
                  <a:cubicBezTo>
                    <a:pt x="1014" y="339"/>
                    <a:pt x="2371" y="463"/>
                    <a:pt x="2473" y="483"/>
                  </a:cubicBezTo>
                  <a:cubicBezTo>
                    <a:pt x="2479" y="486"/>
                    <a:pt x="2489" y="486"/>
                    <a:pt x="2499" y="486"/>
                  </a:cubicBezTo>
                  <a:cubicBezTo>
                    <a:pt x="2558" y="486"/>
                    <a:pt x="2611" y="447"/>
                    <a:pt x="2627" y="388"/>
                  </a:cubicBezTo>
                  <a:cubicBezTo>
                    <a:pt x="2643" y="319"/>
                    <a:pt x="2600" y="250"/>
                    <a:pt x="2532" y="230"/>
                  </a:cubicBezTo>
                  <a:cubicBezTo>
                    <a:pt x="2446" y="211"/>
                    <a:pt x="837" y="64"/>
                    <a:pt x="148" y="1"/>
                  </a:cubicBezTo>
                  <a:cubicBezTo>
                    <a:pt x="144" y="0"/>
                    <a:pt x="140"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6275700" y="803525"/>
              <a:ext cx="60125" cy="19450"/>
            </a:xfrm>
            <a:custGeom>
              <a:avLst/>
              <a:gdLst/>
              <a:ahLst/>
              <a:cxnLst/>
              <a:rect l="l" t="t" r="r" b="b"/>
              <a:pathLst>
                <a:path w="2405" h="778" extrusionOk="0">
                  <a:moveTo>
                    <a:pt x="144" y="0"/>
                  </a:moveTo>
                  <a:cubicBezTo>
                    <a:pt x="86" y="0"/>
                    <a:pt x="31" y="40"/>
                    <a:pt x="17" y="99"/>
                  </a:cubicBezTo>
                  <a:cubicBezTo>
                    <a:pt x="1" y="168"/>
                    <a:pt x="43" y="240"/>
                    <a:pt x="112" y="257"/>
                  </a:cubicBezTo>
                  <a:lnTo>
                    <a:pt x="2230" y="774"/>
                  </a:lnTo>
                  <a:cubicBezTo>
                    <a:pt x="2240" y="778"/>
                    <a:pt x="2250" y="778"/>
                    <a:pt x="2260" y="778"/>
                  </a:cubicBezTo>
                  <a:cubicBezTo>
                    <a:pt x="2319" y="778"/>
                    <a:pt x="2372" y="738"/>
                    <a:pt x="2384" y="679"/>
                  </a:cubicBezTo>
                  <a:cubicBezTo>
                    <a:pt x="2404" y="611"/>
                    <a:pt x="2362" y="541"/>
                    <a:pt x="2289" y="525"/>
                  </a:cubicBezTo>
                  <a:lnTo>
                    <a:pt x="174" y="4"/>
                  </a:lnTo>
                  <a:cubicBezTo>
                    <a:pt x="164" y="1"/>
                    <a:pt x="154"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6277425" y="778675"/>
              <a:ext cx="64300" cy="20525"/>
            </a:xfrm>
            <a:custGeom>
              <a:avLst/>
              <a:gdLst/>
              <a:ahLst/>
              <a:cxnLst/>
              <a:rect l="l" t="t" r="r" b="b"/>
              <a:pathLst>
                <a:path w="2572" h="821" extrusionOk="0">
                  <a:moveTo>
                    <a:pt x="138" y="1"/>
                  </a:moveTo>
                  <a:cubicBezTo>
                    <a:pt x="78" y="1"/>
                    <a:pt x="25" y="44"/>
                    <a:pt x="13" y="105"/>
                  </a:cubicBezTo>
                  <a:cubicBezTo>
                    <a:pt x="1" y="175"/>
                    <a:pt x="43" y="243"/>
                    <a:pt x="115" y="257"/>
                  </a:cubicBezTo>
                  <a:cubicBezTo>
                    <a:pt x="1118" y="464"/>
                    <a:pt x="2227" y="722"/>
                    <a:pt x="2352" y="798"/>
                  </a:cubicBezTo>
                  <a:cubicBezTo>
                    <a:pt x="2371" y="811"/>
                    <a:pt x="2397" y="821"/>
                    <a:pt x="2424" y="821"/>
                  </a:cubicBezTo>
                  <a:cubicBezTo>
                    <a:pt x="2466" y="821"/>
                    <a:pt x="2506" y="801"/>
                    <a:pt x="2529" y="765"/>
                  </a:cubicBezTo>
                  <a:cubicBezTo>
                    <a:pt x="2571" y="706"/>
                    <a:pt x="2559" y="627"/>
                    <a:pt x="2500" y="585"/>
                  </a:cubicBezTo>
                  <a:cubicBezTo>
                    <a:pt x="2315" y="453"/>
                    <a:pt x="666" y="105"/>
                    <a:pt x="168" y="4"/>
                  </a:cubicBezTo>
                  <a:cubicBezTo>
                    <a:pt x="158" y="2"/>
                    <a:pt x="148"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6287100" y="756875"/>
              <a:ext cx="60100" cy="19450"/>
            </a:xfrm>
            <a:custGeom>
              <a:avLst/>
              <a:gdLst/>
              <a:ahLst/>
              <a:cxnLst/>
              <a:rect l="l" t="t" r="r" b="b"/>
              <a:pathLst>
                <a:path w="2404" h="778" extrusionOk="0">
                  <a:moveTo>
                    <a:pt x="144" y="0"/>
                  </a:moveTo>
                  <a:cubicBezTo>
                    <a:pt x="87" y="0"/>
                    <a:pt x="34" y="40"/>
                    <a:pt x="20" y="99"/>
                  </a:cubicBezTo>
                  <a:cubicBezTo>
                    <a:pt x="0" y="168"/>
                    <a:pt x="43" y="240"/>
                    <a:pt x="115" y="257"/>
                  </a:cubicBezTo>
                  <a:lnTo>
                    <a:pt x="2231" y="774"/>
                  </a:lnTo>
                  <a:cubicBezTo>
                    <a:pt x="2240" y="778"/>
                    <a:pt x="2250" y="778"/>
                    <a:pt x="2260" y="778"/>
                  </a:cubicBezTo>
                  <a:cubicBezTo>
                    <a:pt x="2319" y="778"/>
                    <a:pt x="2371" y="738"/>
                    <a:pt x="2388" y="679"/>
                  </a:cubicBezTo>
                  <a:cubicBezTo>
                    <a:pt x="2404" y="611"/>
                    <a:pt x="2361" y="541"/>
                    <a:pt x="2293" y="522"/>
                  </a:cubicBezTo>
                  <a:lnTo>
                    <a:pt x="174" y="4"/>
                  </a:lnTo>
                  <a:cubicBezTo>
                    <a:pt x="164" y="2"/>
                    <a:pt x="154"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6208225" y="1011175"/>
              <a:ext cx="44650" cy="8225"/>
            </a:xfrm>
            <a:custGeom>
              <a:avLst/>
              <a:gdLst/>
              <a:ahLst/>
              <a:cxnLst/>
              <a:rect l="l" t="t" r="r" b="b"/>
              <a:pathLst>
                <a:path w="1786" h="329" extrusionOk="0">
                  <a:moveTo>
                    <a:pt x="1686" y="1"/>
                  </a:moveTo>
                  <a:cubicBezTo>
                    <a:pt x="1684" y="1"/>
                    <a:pt x="1682" y="1"/>
                    <a:pt x="1680" y="1"/>
                  </a:cubicBezTo>
                  <a:lnTo>
                    <a:pt x="89" y="142"/>
                  </a:lnTo>
                  <a:cubicBezTo>
                    <a:pt x="40" y="148"/>
                    <a:pt x="1" y="190"/>
                    <a:pt x="7" y="243"/>
                  </a:cubicBezTo>
                  <a:cubicBezTo>
                    <a:pt x="10" y="293"/>
                    <a:pt x="50" y="328"/>
                    <a:pt x="99" y="328"/>
                  </a:cubicBezTo>
                  <a:lnTo>
                    <a:pt x="106" y="328"/>
                  </a:lnTo>
                  <a:lnTo>
                    <a:pt x="1696" y="187"/>
                  </a:lnTo>
                  <a:cubicBezTo>
                    <a:pt x="1749" y="181"/>
                    <a:pt x="1785" y="138"/>
                    <a:pt x="1781" y="86"/>
                  </a:cubicBezTo>
                  <a:cubicBezTo>
                    <a:pt x="1778" y="35"/>
                    <a:pt x="1736" y="1"/>
                    <a:pt x="1686"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6275125" y="1008000"/>
              <a:ext cx="36850" cy="22300"/>
            </a:xfrm>
            <a:custGeom>
              <a:avLst/>
              <a:gdLst/>
              <a:ahLst/>
              <a:cxnLst/>
              <a:rect l="l" t="t" r="r" b="b"/>
              <a:pathLst>
                <a:path w="1474" h="892" extrusionOk="0">
                  <a:moveTo>
                    <a:pt x="105" y="0"/>
                  </a:moveTo>
                  <a:cubicBezTo>
                    <a:pt x="73" y="0"/>
                    <a:pt x="42" y="18"/>
                    <a:pt x="27" y="49"/>
                  </a:cubicBezTo>
                  <a:cubicBezTo>
                    <a:pt x="1" y="95"/>
                    <a:pt x="17" y="151"/>
                    <a:pt x="63" y="173"/>
                  </a:cubicBezTo>
                  <a:lnTo>
                    <a:pt x="1322" y="879"/>
                  </a:lnTo>
                  <a:cubicBezTo>
                    <a:pt x="1335" y="885"/>
                    <a:pt x="1352" y="892"/>
                    <a:pt x="1365" y="892"/>
                  </a:cubicBezTo>
                  <a:cubicBezTo>
                    <a:pt x="1398" y="892"/>
                    <a:pt x="1431" y="872"/>
                    <a:pt x="1446" y="842"/>
                  </a:cubicBezTo>
                  <a:cubicBezTo>
                    <a:pt x="1473" y="800"/>
                    <a:pt x="1457" y="741"/>
                    <a:pt x="1411" y="718"/>
                  </a:cubicBezTo>
                  <a:lnTo>
                    <a:pt x="152" y="13"/>
                  </a:lnTo>
                  <a:cubicBezTo>
                    <a:pt x="137" y="4"/>
                    <a:pt x="121" y="0"/>
                    <a:pt x="105"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6280625" y="985575"/>
              <a:ext cx="31175" cy="9225"/>
            </a:xfrm>
            <a:custGeom>
              <a:avLst/>
              <a:gdLst/>
              <a:ahLst/>
              <a:cxnLst/>
              <a:rect l="l" t="t" r="r" b="b"/>
              <a:pathLst>
                <a:path w="1247" h="369" extrusionOk="0">
                  <a:moveTo>
                    <a:pt x="105" y="0"/>
                  </a:moveTo>
                  <a:cubicBezTo>
                    <a:pt x="70" y="0"/>
                    <a:pt x="38" y="20"/>
                    <a:pt x="23" y="54"/>
                  </a:cubicBezTo>
                  <a:cubicBezTo>
                    <a:pt x="0" y="100"/>
                    <a:pt x="20" y="156"/>
                    <a:pt x="66" y="179"/>
                  </a:cubicBezTo>
                  <a:cubicBezTo>
                    <a:pt x="122" y="205"/>
                    <a:pt x="679" y="294"/>
                    <a:pt x="1135" y="365"/>
                  </a:cubicBezTo>
                  <a:cubicBezTo>
                    <a:pt x="1138" y="368"/>
                    <a:pt x="1145" y="368"/>
                    <a:pt x="1148" y="368"/>
                  </a:cubicBezTo>
                  <a:cubicBezTo>
                    <a:pt x="1194" y="368"/>
                    <a:pt x="1234" y="336"/>
                    <a:pt x="1240" y="290"/>
                  </a:cubicBezTo>
                  <a:cubicBezTo>
                    <a:pt x="1246" y="238"/>
                    <a:pt x="1214" y="191"/>
                    <a:pt x="1164" y="185"/>
                  </a:cubicBezTo>
                  <a:cubicBezTo>
                    <a:pt x="712" y="113"/>
                    <a:pt x="203" y="28"/>
                    <a:pt x="141" y="8"/>
                  </a:cubicBezTo>
                  <a:cubicBezTo>
                    <a:pt x="129" y="3"/>
                    <a:pt x="117" y="0"/>
                    <a:pt x="105"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6276600" y="962975"/>
              <a:ext cx="48875" cy="8050"/>
            </a:xfrm>
            <a:custGeom>
              <a:avLst/>
              <a:gdLst/>
              <a:ahLst/>
              <a:cxnLst/>
              <a:rect l="l" t="t" r="r" b="b"/>
              <a:pathLst>
                <a:path w="1955" h="322" extrusionOk="0">
                  <a:moveTo>
                    <a:pt x="1860" y="0"/>
                  </a:moveTo>
                  <a:cubicBezTo>
                    <a:pt x="1858" y="0"/>
                    <a:pt x="1856" y="0"/>
                    <a:pt x="1853" y="1"/>
                  </a:cubicBezTo>
                  <a:lnTo>
                    <a:pt x="89" y="135"/>
                  </a:lnTo>
                  <a:cubicBezTo>
                    <a:pt x="40" y="138"/>
                    <a:pt x="1" y="184"/>
                    <a:pt x="7" y="234"/>
                  </a:cubicBezTo>
                  <a:cubicBezTo>
                    <a:pt x="10" y="282"/>
                    <a:pt x="50" y="322"/>
                    <a:pt x="99" y="322"/>
                  </a:cubicBezTo>
                  <a:cubicBezTo>
                    <a:pt x="99" y="322"/>
                    <a:pt x="102" y="319"/>
                    <a:pt x="105" y="319"/>
                  </a:cubicBezTo>
                  <a:lnTo>
                    <a:pt x="1867" y="184"/>
                  </a:lnTo>
                  <a:cubicBezTo>
                    <a:pt x="1919" y="181"/>
                    <a:pt x="1955" y="135"/>
                    <a:pt x="1952" y="86"/>
                  </a:cubicBezTo>
                  <a:cubicBezTo>
                    <a:pt x="1949" y="35"/>
                    <a:pt x="1910" y="0"/>
                    <a:pt x="1860"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6220125" y="992900"/>
              <a:ext cx="34300" cy="6325"/>
            </a:xfrm>
            <a:custGeom>
              <a:avLst/>
              <a:gdLst/>
              <a:ahLst/>
              <a:cxnLst/>
              <a:rect l="l" t="t" r="r" b="b"/>
              <a:pathLst>
                <a:path w="1372" h="253" extrusionOk="0">
                  <a:moveTo>
                    <a:pt x="102" y="1"/>
                  </a:moveTo>
                  <a:cubicBezTo>
                    <a:pt x="53" y="1"/>
                    <a:pt x="7" y="36"/>
                    <a:pt x="3" y="89"/>
                  </a:cubicBezTo>
                  <a:cubicBezTo>
                    <a:pt x="0" y="141"/>
                    <a:pt x="40" y="184"/>
                    <a:pt x="92" y="187"/>
                  </a:cubicBezTo>
                  <a:lnTo>
                    <a:pt x="1273" y="252"/>
                  </a:lnTo>
                  <a:lnTo>
                    <a:pt x="1276" y="252"/>
                  </a:lnTo>
                  <a:cubicBezTo>
                    <a:pt x="1325" y="252"/>
                    <a:pt x="1368" y="217"/>
                    <a:pt x="1371" y="167"/>
                  </a:cubicBezTo>
                  <a:cubicBezTo>
                    <a:pt x="1371" y="115"/>
                    <a:pt x="1335" y="72"/>
                    <a:pt x="1282" y="69"/>
                  </a:cubicBezTo>
                  <a:lnTo>
                    <a:pt x="102" y="1"/>
                  </a:ln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6218725" y="952225"/>
              <a:ext cx="40125" cy="25200"/>
            </a:xfrm>
            <a:custGeom>
              <a:avLst/>
              <a:gdLst/>
              <a:ahLst/>
              <a:cxnLst/>
              <a:rect l="l" t="t" r="r" b="b"/>
              <a:pathLst>
                <a:path w="1605" h="1008" extrusionOk="0">
                  <a:moveTo>
                    <a:pt x="105" y="1"/>
                  </a:moveTo>
                  <a:cubicBezTo>
                    <a:pt x="74" y="1"/>
                    <a:pt x="44" y="17"/>
                    <a:pt x="27" y="47"/>
                  </a:cubicBezTo>
                  <a:cubicBezTo>
                    <a:pt x="0" y="89"/>
                    <a:pt x="17" y="145"/>
                    <a:pt x="59" y="172"/>
                  </a:cubicBezTo>
                  <a:lnTo>
                    <a:pt x="1450" y="994"/>
                  </a:lnTo>
                  <a:cubicBezTo>
                    <a:pt x="1467" y="1004"/>
                    <a:pt x="1483" y="1007"/>
                    <a:pt x="1499" y="1007"/>
                  </a:cubicBezTo>
                  <a:cubicBezTo>
                    <a:pt x="1529" y="1007"/>
                    <a:pt x="1562" y="991"/>
                    <a:pt x="1578" y="962"/>
                  </a:cubicBezTo>
                  <a:cubicBezTo>
                    <a:pt x="1604" y="919"/>
                    <a:pt x="1588" y="860"/>
                    <a:pt x="1545" y="834"/>
                  </a:cubicBezTo>
                  <a:lnTo>
                    <a:pt x="155" y="14"/>
                  </a:lnTo>
                  <a:cubicBezTo>
                    <a:pt x="139" y="5"/>
                    <a:pt x="122" y="1"/>
                    <a:pt x="105"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6201425" y="1011950"/>
              <a:ext cx="14550" cy="9925"/>
            </a:xfrm>
            <a:custGeom>
              <a:avLst/>
              <a:gdLst/>
              <a:ahLst/>
              <a:cxnLst/>
              <a:rect l="l" t="t" r="r" b="b"/>
              <a:pathLst>
                <a:path w="582" h="397" extrusionOk="0">
                  <a:moveTo>
                    <a:pt x="297" y="0"/>
                  </a:moveTo>
                  <a:cubicBezTo>
                    <a:pt x="107" y="0"/>
                    <a:pt x="0" y="241"/>
                    <a:pt x="178" y="356"/>
                  </a:cubicBezTo>
                  <a:cubicBezTo>
                    <a:pt x="219" y="380"/>
                    <a:pt x="268" y="396"/>
                    <a:pt x="319" y="396"/>
                  </a:cubicBezTo>
                  <a:cubicBezTo>
                    <a:pt x="324" y="396"/>
                    <a:pt x="330" y="396"/>
                    <a:pt x="335" y="395"/>
                  </a:cubicBezTo>
                  <a:cubicBezTo>
                    <a:pt x="463" y="392"/>
                    <a:pt x="581" y="314"/>
                    <a:pt x="526" y="159"/>
                  </a:cubicBezTo>
                  <a:cubicBezTo>
                    <a:pt x="493" y="78"/>
                    <a:pt x="414" y="12"/>
                    <a:pt x="326" y="2"/>
                  </a:cubicBezTo>
                  <a:cubicBezTo>
                    <a:pt x="316" y="1"/>
                    <a:pt x="306" y="0"/>
                    <a:pt x="297"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6302450" y="987700"/>
              <a:ext cx="14675" cy="9975"/>
            </a:xfrm>
            <a:custGeom>
              <a:avLst/>
              <a:gdLst/>
              <a:ahLst/>
              <a:cxnLst/>
              <a:rect l="l" t="t" r="r" b="b"/>
              <a:pathLst>
                <a:path w="587" h="399" extrusionOk="0">
                  <a:moveTo>
                    <a:pt x="305" y="0"/>
                  </a:moveTo>
                  <a:cubicBezTo>
                    <a:pt x="111" y="0"/>
                    <a:pt x="1" y="240"/>
                    <a:pt x="180" y="356"/>
                  </a:cubicBezTo>
                  <a:cubicBezTo>
                    <a:pt x="226" y="386"/>
                    <a:pt x="285" y="398"/>
                    <a:pt x="341" y="398"/>
                  </a:cubicBezTo>
                  <a:cubicBezTo>
                    <a:pt x="468" y="395"/>
                    <a:pt x="586" y="313"/>
                    <a:pt x="527" y="162"/>
                  </a:cubicBezTo>
                  <a:cubicBezTo>
                    <a:pt x="498" y="77"/>
                    <a:pt x="420" y="15"/>
                    <a:pt x="331" y="2"/>
                  </a:cubicBezTo>
                  <a:cubicBezTo>
                    <a:pt x="322" y="1"/>
                    <a:pt x="313" y="0"/>
                    <a:pt x="305"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6212725" y="989800"/>
              <a:ext cx="14650" cy="9925"/>
            </a:xfrm>
            <a:custGeom>
              <a:avLst/>
              <a:gdLst/>
              <a:ahLst/>
              <a:cxnLst/>
              <a:rect l="l" t="t" r="r" b="b"/>
              <a:pathLst>
                <a:path w="586" h="397" extrusionOk="0">
                  <a:moveTo>
                    <a:pt x="297" y="1"/>
                  </a:moveTo>
                  <a:cubicBezTo>
                    <a:pt x="108" y="1"/>
                    <a:pt x="1" y="241"/>
                    <a:pt x="178" y="354"/>
                  </a:cubicBezTo>
                  <a:cubicBezTo>
                    <a:pt x="224" y="384"/>
                    <a:pt x="280" y="396"/>
                    <a:pt x="336" y="396"/>
                  </a:cubicBezTo>
                  <a:cubicBezTo>
                    <a:pt x="467" y="393"/>
                    <a:pt x="585" y="311"/>
                    <a:pt x="526" y="160"/>
                  </a:cubicBezTo>
                  <a:cubicBezTo>
                    <a:pt x="493" y="78"/>
                    <a:pt x="414" y="13"/>
                    <a:pt x="326" y="3"/>
                  </a:cubicBezTo>
                  <a:cubicBezTo>
                    <a:pt x="316" y="1"/>
                    <a:pt x="307" y="1"/>
                    <a:pt x="297"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6212225" y="949250"/>
              <a:ext cx="14650" cy="9900"/>
            </a:xfrm>
            <a:custGeom>
              <a:avLst/>
              <a:gdLst/>
              <a:ahLst/>
              <a:cxnLst/>
              <a:rect l="l" t="t" r="r" b="b"/>
              <a:pathLst>
                <a:path w="586" h="396" extrusionOk="0">
                  <a:moveTo>
                    <a:pt x="300" y="0"/>
                  </a:moveTo>
                  <a:cubicBezTo>
                    <a:pt x="108" y="0"/>
                    <a:pt x="1" y="240"/>
                    <a:pt x="179" y="353"/>
                  </a:cubicBezTo>
                  <a:cubicBezTo>
                    <a:pt x="224" y="382"/>
                    <a:pt x="283" y="395"/>
                    <a:pt x="339" y="395"/>
                  </a:cubicBezTo>
                  <a:cubicBezTo>
                    <a:pt x="467" y="392"/>
                    <a:pt x="585" y="313"/>
                    <a:pt x="526" y="159"/>
                  </a:cubicBezTo>
                  <a:cubicBezTo>
                    <a:pt x="493" y="77"/>
                    <a:pt x="415" y="11"/>
                    <a:pt x="330" y="2"/>
                  </a:cubicBezTo>
                  <a:cubicBezTo>
                    <a:pt x="320" y="1"/>
                    <a:pt x="310" y="0"/>
                    <a:pt x="300" y="0"/>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6316900" y="959400"/>
              <a:ext cx="14575" cy="9925"/>
            </a:xfrm>
            <a:custGeom>
              <a:avLst/>
              <a:gdLst/>
              <a:ahLst/>
              <a:cxnLst/>
              <a:rect l="l" t="t" r="r" b="b"/>
              <a:pathLst>
                <a:path w="583" h="397" extrusionOk="0">
                  <a:moveTo>
                    <a:pt x="297" y="1"/>
                  </a:moveTo>
                  <a:cubicBezTo>
                    <a:pt x="108" y="1"/>
                    <a:pt x="1" y="241"/>
                    <a:pt x="179" y="357"/>
                  </a:cubicBezTo>
                  <a:cubicBezTo>
                    <a:pt x="221" y="381"/>
                    <a:pt x="272" y="397"/>
                    <a:pt x="323" y="397"/>
                  </a:cubicBezTo>
                  <a:cubicBezTo>
                    <a:pt x="327" y="397"/>
                    <a:pt x="332" y="396"/>
                    <a:pt x="337" y="396"/>
                  </a:cubicBezTo>
                  <a:cubicBezTo>
                    <a:pt x="464" y="392"/>
                    <a:pt x="582" y="314"/>
                    <a:pt x="527" y="160"/>
                  </a:cubicBezTo>
                  <a:cubicBezTo>
                    <a:pt x="494" y="77"/>
                    <a:pt x="415" y="12"/>
                    <a:pt x="326" y="3"/>
                  </a:cubicBezTo>
                  <a:cubicBezTo>
                    <a:pt x="316" y="1"/>
                    <a:pt x="306" y="1"/>
                    <a:pt x="297"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6276250" y="924725"/>
              <a:ext cx="14575" cy="9925"/>
            </a:xfrm>
            <a:custGeom>
              <a:avLst/>
              <a:gdLst/>
              <a:ahLst/>
              <a:cxnLst/>
              <a:rect l="l" t="t" r="r" b="b"/>
              <a:pathLst>
                <a:path w="583" h="397" extrusionOk="0">
                  <a:moveTo>
                    <a:pt x="298" y="0"/>
                  </a:moveTo>
                  <a:cubicBezTo>
                    <a:pt x="108" y="0"/>
                    <a:pt x="1" y="241"/>
                    <a:pt x="178" y="356"/>
                  </a:cubicBezTo>
                  <a:cubicBezTo>
                    <a:pt x="221" y="380"/>
                    <a:pt x="271" y="396"/>
                    <a:pt x="322" y="396"/>
                  </a:cubicBezTo>
                  <a:cubicBezTo>
                    <a:pt x="327" y="396"/>
                    <a:pt x="331" y="396"/>
                    <a:pt x="336" y="396"/>
                  </a:cubicBezTo>
                  <a:cubicBezTo>
                    <a:pt x="464" y="396"/>
                    <a:pt x="582" y="314"/>
                    <a:pt x="526" y="163"/>
                  </a:cubicBezTo>
                  <a:cubicBezTo>
                    <a:pt x="493" y="78"/>
                    <a:pt x="415" y="12"/>
                    <a:pt x="326" y="2"/>
                  </a:cubicBezTo>
                  <a:cubicBezTo>
                    <a:pt x="317" y="1"/>
                    <a:pt x="307"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6309300" y="773300"/>
              <a:ext cx="14625" cy="9900"/>
            </a:xfrm>
            <a:custGeom>
              <a:avLst/>
              <a:gdLst/>
              <a:ahLst/>
              <a:cxnLst/>
              <a:rect l="l" t="t" r="r" b="b"/>
              <a:pathLst>
                <a:path w="585" h="396" extrusionOk="0">
                  <a:moveTo>
                    <a:pt x="300" y="1"/>
                  </a:moveTo>
                  <a:cubicBezTo>
                    <a:pt x="107" y="1"/>
                    <a:pt x="0" y="241"/>
                    <a:pt x="178" y="353"/>
                  </a:cubicBezTo>
                  <a:cubicBezTo>
                    <a:pt x="224" y="383"/>
                    <a:pt x="283" y="396"/>
                    <a:pt x="339" y="396"/>
                  </a:cubicBezTo>
                  <a:cubicBezTo>
                    <a:pt x="467" y="393"/>
                    <a:pt x="585" y="311"/>
                    <a:pt x="526" y="160"/>
                  </a:cubicBezTo>
                  <a:cubicBezTo>
                    <a:pt x="493" y="78"/>
                    <a:pt x="418" y="13"/>
                    <a:pt x="329" y="2"/>
                  </a:cubicBezTo>
                  <a:cubicBezTo>
                    <a:pt x="319" y="1"/>
                    <a:pt x="30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6291250" y="846925"/>
              <a:ext cx="14650" cy="9900"/>
            </a:xfrm>
            <a:custGeom>
              <a:avLst/>
              <a:gdLst/>
              <a:ahLst/>
              <a:cxnLst/>
              <a:rect l="l" t="t" r="r" b="b"/>
              <a:pathLst>
                <a:path w="586" h="396" extrusionOk="0">
                  <a:moveTo>
                    <a:pt x="300" y="1"/>
                  </a:moveTo>
                  <a:cubicBezTo>
                    <a:pt x="108" y="1"/>
                    <a:pt x="0" y="241"/>
                    <a:pt x="179" y="353"/>
                  </a:cubicBezTo>
                  <a:cubicBezTo>
                    <a:pt x="225" y="383"/>
                    <a:pt x="284" y="396"/>
                    <a:pt x="339" y="396"/>
                  </a:cubicBezTo>
                  <a:cubicBezTo>
                    <a:pt x="467" y="393"/>
                    <a:pt x="585" y="311"/>
                    <a:pt x="526" y="160"/>
                  </a:cubicBezTo>
                  <a:cubicBezTo>
                    <a:pt x="494" y="78"/>
                    <a:pt x="415" y="12"/>
                    <a:pt x="329" y="2"/>
                  </a:cubicBezTo>
                  <a:cubicBezTo>
                    <a:pt x="319" y="1"/>
                    <a:pt x="310"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6288275" y="870875"/>
              <a:ext cx="14650" cy="9975"/>
            </a:xfrm>
            <a:custGeom>
              <a:avLst/>
              <a:gdLst/>
              <a:ahLst/>
              <a:cxnLst/>
              <a:rect l="l" t="t" r="r" b="b"/>
              <a:pathLst>
                <a:path w="586" h="399" extrusionOk="0">
                  <a:moveTo>
                    <a:pt x="304" y="1"/>
                  </a:moveTo>
                  <a:cubicBezTo>
                    <a:pt x="110" y="1"/>
                    <a:pt x="1" y="243"/>
                    <a:pt x="180" y="356"/>
                  </a:cubicBezTo>
                  <a:cubicBezTo>
                    <a:pt x="226" y="385"/>
                    <a:pt x="285" y="399"/>
                    <a:pt x="340" y="399"/>
                  </a:cubicBezTo>
                  <a:cubicBezTo>
                    <a:pt x="468" y="396"/>
                    <a:pt x="586" y="313"/>
                    <a:pt x="527" y="163"/>
                  </a:cubicBezTo>
                  <a:cubicBezTo>
                    <a:pt x="498" y="77"/>
                    <a:pt x="419" y="15"/>
                    <a:pt x="330" y="2"/>
                  </a:cubicBezTo>
                  <a:cubicBezTo>
                    <a:pt x="321" y="1"/>
                    <a:pt x="312"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6303450" y="797000"/>
              <a:ext cx="14650" cy="10000"/>
            </a:xfrm>
            <a:custGeom>
              <a:avLst/>
              <a:gdLst/>
              <a:ahLst/>
              <a:cxnLst/>
              <a:rect l="l" t="t" r="r" b="b"/>
              <a:pathLst>
                <a:path w="586" h="400" extrusionOk="0">
                  <a:moveTo>
                    <a:pt x="304" y="1"/>
                  </a:moveTo>
                  <a:cubicBezTo>
                    <a:pt x="110" y="1"/>
                    <a:pt x="0" y="240"/>
                    <a:pt x="180" y="356"/>
                  </a:cubicBezTo>
                  <a:cubicBezTo>
                    <a:pt x="225" y="386"/>
                    <a:pt x="284" y="399"/>
                    <a:pt x="340" y="399"/>
                  </a:cubicBezTo>
                  <a:cubicBezTo>
                    <a:pt x="468" y="396"/>
                    <a:pt x="586" y="314"/>
                    <a:pt x="527" y="163"/>
                  </a:cubicBezTo>
                  <a:cubicBezTo>
                    <a:pt x="494" y="78"/>
                    <a:pt x="419" y="15"/>
                    <a:pt x="330" y="2"/>
                  </a:cubicBezTo>
                  <a:cubicBezTo>
                    <a:pt x="321" y="1"/>
                    <a:pt x="312"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6300675" y="820450"/>
              <a:ext cx="14650" cy="9900"/>
            </a:xfrm>
            <a:custGeom>
              <a:avLst/>
              <a:gdLst/>
              <a:ahLst/>
              <a:cxnLst/>
              <a:rect l="l" t="t" r="r" b="b"/>
              <a:pathLst>
                <a:path w="586" h="396" extrusionOk="0">
                  <a:moveTo>
                    <a:pt x="301" y="0"/>
                  </a:moveTo>
                  <a:cubicBezTo>
                    <a:pt x="108" y="0"/>
                    <a:pt x="0" y="241"/>
                    <a:pt x="179" y="353"/>
                  </a:cubicBezTo>
                  <a:cubicBezTo>
                    <a:pt x="225" y="382"/>
                    <a:pt x="284" y="396"/>
                    <a:pt x="339" y="396"/>
                  </a:cubicBezTo>
                  <a:cubicBezTo>
                    <a:pt x="468" y="392"/>
                    <a:pt x="586" y="314"/>
                    <a:pt x="527" y="160"/>
                  </a:cubicBezTo>
                  <a:cubicBezTo>
                    <a:pt x="494" y="78"/>
                    <a:pt x="418" y="12"/>
                    <a:pt x="330" y="2"/>
                  </a:cubicBezTo>
                  <a:cubicBezTo>
                    <a:pt x="320" y="1"/>
                    <a:pt x="310"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6282175" y="895950"/>
              <a:ext cx="14625" cy="9925"/>
            </a:xfrm>
            <a:custGeom>
              <a:avLst/>
              <a:gdLst/>
              <a:ahLst/>
              <a:cxnLst/>
              <a:rect l="l" t="t" r="r" b="b"/>
              <a:pathLst>
                <a:path w="585" h="397" extrusionOk="0">
                  <a:moveTo>
                    <a:pt x="299" y="1"/>
                  </a:moveTo>
                  <a:cubicBezTo>
                    <a:pt x="107" y="1"/>
                    <a:pt x="0" y="241"/>
                    <a:pt x="178" y="357"/>
                  </a:cubicBezTo>
                  <a:cubicBezTo>
                    <a:pt x="220" y="383"/>
                    <a:pt x="272" y="397"/>
                    <a:pt x="322" y="397"/>
                  </a:cubicBezTo>
                  <a:cubicBezTo>
                    <a:pt x="328" y="397"/>
                    <a:pt x="333" y="396"/>
                    <a:pt x="338" y="396"/>
                  </a:cubicBezTo>
                  <a:cubicBezTo>
                    <a:pt x="466" y="396"/>
                    <a:pt x="584" y="314"/>
                    <a:pt x="525" y="163"/>
                  </a:cubicBezTo>
                  <a:cubicBezTo>
                    <a:pt x="496" y="77"/>
                    <a:pt x="417" y="12"/>
                    <a:pt x="329" y="3"/>
                  </a:cubicBezTo>
                  <a:cubicBezTo>
                    <a:pt x="318" y="1"/>
                    <a:pt x="308"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6303625" y="1023500"/>
              <a:ext cx="14650" cy="9925"/>
            </a:xfrm>
            <a:custGeom>
              <a:avLst/>
              <a:gdLst/>
              <a:ahLst/>
              <a:cxnLst/>
              <a:rect l="l" t="t" r="r" b="b"/>
              <a:pathLst>
                <a:path w="586" h="397" extrusionOk="0">
                  <a:moveTo>
                    <a:pt x="301" y="1"/>
                  </a:moveTo>
                  <a:cubicBezTo>
                    <a:pt x="109" y="1"/>
                    <a:pt x="0" y="241"/>
                    <a:pt x="179" y="354"/>
                  </a:cubicBezTo>
                  <a:cubicBezTo>
                    <a:pt x="225" y="383"/>
                    <a:pt x="284" y="396"/>
                    <a:pt x="340" y="396"/>
                  </a:cubicBezTo>
                  <a:cubicBezTo>
                    <a:pt x="468" y="393"/>
                    <a:pt x="586" y="314"/>
                    <a:pt x="527" y="160"/>
                  </a:cubicBezTo>
                  <a:cubicBezTo>
                    <a:pt x="497" y="78"/>
                    <a:pt x="418" y="12"/>
                    <a:pt x="330" y="3"/>
                  </a:cubicBezTo>
                  <a:cubicBezTo>
                    <a:pt x="320" y="2"/>
                    <a:pt x="310" y="1"/>
                    <a:pt x="301" y="1"/>
                  </a:cubicBezTo>
                  <a:close/>
                </a:path>
              </a:pathLst>
            </a:custGeom>
            <a:solidFill>
              <a:srgbClr val="EB4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BB2E51C-AD82-8A4B-9CB6-B85125B50FB5}"/>
              </a:ext>
            </a:extLst>
          </p:cNvPr>
          <p:cNvPicPr>
            <a:picLocks noChangeAspect="1"/>
          </p:cNvPicPr>
          <p:nvPr/>
        </p:nvPicPr>
        <p:blipFill>
          <a:blip r:embed="rId3"/>
          <a:stretch>
            <a:fillRect/>
          </a:stretch>
        </p:blipFill>
        <p:spPr>
          <a:xfrm>
            <a:off x="259750" y="1711930"/>
            <a:ext cx="8392544" cy="3029262"/>
          </a:xfrm>
          <a:prstGeom prst="rect">
            <a:avLst/>
          </a:prstGeom>
        </p:spPr>
      </p:pic>
      <p:sp>
        <p:nvSpPr>
          <p:cNvPr id="58" name="Google Shape;467;p34">
            <a:extLst>
              <a:ext uri="{FF2B5EF4-FFF2-40B4-BE49-F238E27FC236}">
                <a16:creationId xmlns:a16="http://schemas.microsoft.com/office/drawing/2014/main" id="{2759FFBE-7A9E-8D45-BA32-B4653C8D6BC4}"/>
              </a:ext>
            </a:extLst>
          </p:cNvPr>
          <p:cNvSpPr txBox="1">
            <a:spLocks/>
          </p:cNvSpPr>
          <p:nvPr/>
        </p:nvSpPr>
        <p:spPr>
          <a:xfrm>
            <a:off x="2659000" y="2361150"/>
            <a:ext cx="1637100" cy="42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Big Shoulders Text Black"/>
              <a:buNone/>
              <a:defRPr sz="1800" b="0" i="0" u="none" strike="noStrike" cap="none">
                <a:solidFill>
                  <a:schemeClr val="accent2"/>
                </a:solidFill>
                <a:latin typeface="Big Shoulders Text Black"/>
                <a:ea typeface="Big Shoulders Text Black"/>
                <a:cs typeface="Big Shoulders Text Black"/>
                <a:sym typeface="Big Shoulders Text Black"/>
              </a:defRPr>
            </a:lvl1pPr>
            <a:lvl2pPr marR="0" lvl="1"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2pPr>
            <a:lvl3pPr marR="0" lvl="2"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3pPr>
            <a:lvl4pPr marR="0" lvl="3"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4pPr>
            <a:lvl5pPr marR="0" lvl="4"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5pPr>
            <a:lvl6pPr marR="0" lvl="5"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6pPr>
            <a:lvl7pPr marR="0" lvl="6"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7pPr>
            <a:lvl8pPr marR="0" lvl="7"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8pPr>
            <a:lvl9pPr marR="0" lvl="8"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9pPr>
          </a:lstStyle>
          <a:p>
            <a:r>
              <a:rPr lang="en-US" sz="1200" dirty="0"/>
              <a:t>Model</a:t>
            </a:r>
            <a:r>
              <a:rPr lang="en-US" sz="1200" dirty="0">
                <a:solidFill>
                  <a:schemeClr val="tx1"/>
                </a:solidFill>
              </a:rPr>
              <a:t>×</a:t>
            </a:r>
            <a:r>
              <a:rPr lang="en-US" sz="1200" dirty="0"/>
              <a:t>1</a:t>
            </a:r>
          </a:p>
        </p:txBody>
      </p:sp>
      <p:sp>
        <p:nvSpPr>
          <p:cNvPr id="61" name="Google Shape;467;p34">
            <a:extLst>
              <a:ext uri="{FF2B5EF4-FFF2-40B4-BE49-F238E27FC236}">
                <a16:creationId xmlns:a16="http://schemas.microsoft.com/office/drawing/2014/main" id="{7E21D03C-17EB-474C-B901-F207E961D3E2}"/>
              </a:ext>
            </a:extLst>
          </p:cNvPr>
          <p:cNvSpPr txBox="1">
            <a:spLocks/>
          </p:cNvSpPr>
          <p:nvPr/>
        </p:nvSpPr>
        <p:spPr>
          <a:xfrm>
            <a:off x="4513284" y="3102325"/>
            <a:ext cx="1637100" cy="42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Big Shoulders Text Black"/>
              <a:buNone/>
              <a:defRPr sz="1800" b="0" i="0" u="none" strike="noStrike" cap="none">
                <a:solidFill>
                  <a:schemeClr val="accent2"/>
                </a:solidFill>
                <a:latin typeface="Big Shoulders Text Black"/>
                <a:ea typeface="Big Shoulders Text Black"/>
                <a:cs typeface="Big Shoulders Text Black"/>
                <a:sym typeface="Big Shoulders Text Black"/>
              </a:defRPr>
            </a:lvl1pPr>
            <a:lvl2pPr marR="0" lvl="1"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2pPr>
            <a:lvl3pPr marR="0" lvl="2"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3pPr>
            <a:lvl4pPr marR="0" lvl="3"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4pPr>
            <a:lvl5pPr marR="0" lvl="4"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5pPr>
            <a:lvl6pPr marR="0" lvl="5"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6pPr>
            <a:lvl7pPr marR="0" lvl="6"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7pPr>
            <a:lvl8pPr marR="0" lvl="7"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8pPr>
            <a:lvl9pPr marR="0" lvl="8"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9pPr>
          </a:lstStyle>
          <a:p>
            <a:r>
              <a:rPr lang="en-US" sz="1200" dirty="0"/>
              <a:t>Model</a:t>
            </a:r>
            <a:r>
              <a:rPr lang="en-US" sz="1200" dirty="0">
                <a:solidFill>
                  <a:schemeClr val="tx1"/>
                </a:solidFill>
              </a:rPr>
              <a:t>×</a:t>
            </a:r>
            <a:r>
              <a:rPr lang="en-US" sz="1200" dirty="0"/>
              <a:t>12</a:t>
            </a:r>
          </a:p>
        </p:txBody>
      </p:sp>
      <p:sp>
        <p:nvSpPr>
          <p:cNvPr id="62" name="Google Shape;467;p34">
            <a:extLst>
              <a:ext uri="{FF2B5EF4-FFF2-40B4-BE49-F238E27FC236}">
                <a16:creationId xmlns:a16="http://schemas.microsoft.com/office/drawing/2014/main" id="{347C8EE5-76B8-8F49-8BAA-876CB002F756}"/>
              </a:ext>
            </a:extLst>
          </p:cNvPr>
          <p:cNvSpPr txBox="1">
            <a:spLocks/>
          </p:cNvSpPr>
          <p:nvPr/>
        </p:nvSpPr>
        <p:spPr>
          <a:xfrm>
            <a:off x="3553272" y="4083492"/>
            <a:ext cx="1637100" cy="42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Big Shoulders Text Black"/>
              <a:buNone/>
              <a:defRPr sz="1800" b="0" i="0" u="none" strike="noStrike" cap="none">
                <a:solidFill>
                  <a:schemeClr val="accent2"/>
                </a:solidFill>
                <a:latin typeface="Big Shoulders Text Black"/>
                <a:ea typeface="Big Shoulders Text Black"/>
                <a:cs typeface="Big Shoulders Text Black"/>
                <a:sym typeface="Big Shoulders Text Black"/>
              </a:defRPr>
            </a:lvl1pPr>
            <a:lvl2pPr marR="0" lvl="1"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2pPr>
            <a:lvl3pPr marR="0" lvl="2"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3pPr>
            <a:lvl4pPr marR="0" lvl="3"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4pPr>
            <a:lvl5pPr marR="0" lvl="4"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5pPr>
            <a:lvl6pPr marR="0" lvl="5"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6pPr>
            <a:lvl7pPr marR="0" lvl="6"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7pPr>
            <a:lvl8pPr marR="0" lvl="7"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8pPr>
            <a:lvl9pPr marR="0" lvl="8"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9pPr>
          </a:lstStyle>
          <a:p>
            <a:r>
              <a:rPr lang="en-US" sz="1200" dirty="0"/>
              <a:t>For each tonic note, train a model to decide mode.</a:t>
            </a:r>
          </a:p>
        </p:txBody>
      </p:sp>
      <p:sp>
        <p:nvSpPr>
          <p:cNvPr id="63" name="Google Shape;467;p34">
            <a:extLst>
              <a:ext uri="{FF2B5EF4-FFF2-40B4-BE49-F238E27FC236}">
                <a16:creationId xmlns:a16="http://schemas.microsoft.com/office/drawing/2014/main" id="{F967D920-E1A4-2146-87EA-A94400D9A391}"/>
              </a:ext>
            </a:extLst>
          </p:cNvPr>
          <p:cNvSpPr txBox="1">
            <a:spLocks/>
          </p:cNvSpPr>
          <p:nvPr/>
        </p:nvSpPr>
        <p:spPr>
          <a:xfrm>
            <a:off x="19619" y="2012989"/>
            <a:ext cx="3184647" cy="42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Big Shoulders Text Black"/>
              <a:buNone/>
              <a:defRPr sz="1800" b="0" i="0" u="none" strike="noStrike" cap="none">
                <a:solidFill>
                  <a:schemeClr val="accent2"/>
                </a:solidFill>
                <a:latin typeface="Big Shoulders Text Black"/>
                <a:ea typeface="Big Shoulders Text Black"/>
                <a:cs typeface="Big Shoulders Text Black"/>
                <a:sym typeface="Big Shoulders Text Black"/>
              </a:defRPr>
            </a:lvl1pPr>
            <a:lvl2pPr marR="0" lvl="1"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2pPr>
            <a:lvl3pPr marR="0" lvl="2"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3pPr>
            <a:lvl4pPr marR="0" lvl="3"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4pPr>
            <a:lvl5pPr marR="0" lvl="4"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5pPr>
            <a:lvl6pPr marR="0" lvl="5"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6pPr>
            <a:lvl7pPr marR="0" lvl="6"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7pPr>
            <a:lvl8pPr marR="0" lvl="7"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8pPr>
            <a:lvl9pPr marR="0" lvl="8" algn="ctr" rtl="0">
              <a:lnSpc>
                <a:spcPct val="100000"/>
              </a:lnSpc>
              <a:spcBef>
                <a:spcPts val="0"/>
              </a:spcBef>
              <a:spcAft>
                <a:spcPts val="0"/>
              </a:spcAft>
              <a:buClr>
                <a:schemeClr val="accent2"/>
              </a:buClr>
              <a:buSzPts val="1800"/>
              <a:buFont typeface="DM Sans"/>
              <a:buNone/>
              <a:defRPr sz="1800" b="0" i="0" u="none" strike="noStrike" cap="none">
                <a:solidFill>
                  <a:schemeClr val="accent2"/>
                </a:solidFill>
                <a:latin typeface="DM Sans"/>
                <a:ea typeface="DM Sans"/>
                <a:cs typeface="DM Sans"/>
                <a:sym typeface="DM Sans"/>
              </a:defRPr>
            </a:lvl9pPr>
          </a:lstStyle>
          <a:p>
            <a:r>
              <a:rPr lang="en-US" sz="1600" dirty="0">
                <a:solidFill>
                  <a:schemeClr val="bg1"/>
                </a:solidFill>
              </a:rPr>
              <a:t>There are 13 models in this process</a:t>
            </a:r>
          </a:p>
        </p:txBody>
      </p:sp>
      <p:sp>
        <p:nvSpPr>
          <p:cNvPr id="38" name="Google Shape;419;p29">
            <a:extLst>
              <a:ext uri="{FF2B5EF4-FFF2-40B4-BE49-F238E27FC236}">
                <a16:creationId xmlns:a16="http://schemas.microsoft.com/office/drawing/2014/main" id="{CB0A505A-F726-844D-9A9D-4193FDF11D70}"/>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0;p29">
            <a:extLst>
              <a:ext uri="{FF2B5EF4-FFF2-40B4-BE49-F238E27FC236}">
                <a16:creationId xmlns:a16="http://schemas.microsoft.com/office/drawing/2014/main" id="{8FDC54D9-C132-064C-AC91-A9A6048D6401}"/>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480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left)">
                                      <p:cBhvr>
                                        <p:cTn id="2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P spid="62" grpId="0"/>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Experiment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Weights</a:t>
            </a:r>
          </a:p>
        </p:txBody>
      </p:sp>
      <p:pic>
        <p:nvPicPr>
          <p:cNvPr id="15" name="Picture 14">
            <a:extLst>
              <a:ext uri="{FF2B5EF4-FFF2-40B4-BE49-F238E27FC236}">
                <a16:creationId xmlns:a16="http://schemas.microsoft.com/office/drawing/2014/main" id="{F933CAD9-13D5-984B-ADAF-E58A8DB4491A}"/>
              </a:ext>
            </a:extLst>
          </p:cNvPr>
          <p:cNvPicPr>
            <a:picLocks noChangeAspect="1"/>
          </p:cNvPicPr>
          <p:nvPr/>
        </p:nvPicPr>
        <p:blipFill rotWithShape="1">
          <a:blip r:embed="rId3"/>
          <a:srcRect r="27860"/>
          <a:stretch/>
        </p:blipFill>
        <p:spPr>
          <a:xfrm>
            <a:off x="767771" y="1276710"/>
            <a:ext cx="2694958" cy="2725200"/>
          </a:xfrm>
          <a:prstGeom prst="rect">
            <a:avLst/>
          </a:prstGeom>
          <a:ln>
            <a:noFill/>
          </a:ln>
          <a:effectLst>
            <a:outerShdw blurRad="292100" dist="139700" dir="2700000" algn="tl" rotWithShape="0">
              <a:srgbClr val="333333">
                <a:alpha val="65000"/>
              </a:srgbClr>
            </a:outerShdw>
          </a:effectLst>
        </p:spPr>
      </p:pic>
      <p:sp>
        <p:nvSpPr>
          <p:cNvPr id="21" name="Rectangle 20">
            <a:extLst>
              <a:ext uri="{FF2B5EF4-FFF2-40B4-BE49-F238E27FC236}">
                <a16:creationId xmlns:a16="http://schemas.microsoft.com/office/drawing/2014/main" id="{A6D2E399-F8BF-5847-8F73-FD1775A2DF1D}"/>
              </a:ext>
            </a:extLst>
          </p:cNvPr>
          <p:cNvSpPr/>
          <p:nvPr/>
        </p:nvSpPr>
        <p:spPr>
          <a:xfrm>
            <a:off x="767771" y="1233581"/>
            <a:ext cx="2694958" cy="38818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B1CAE0-8D39-D748-951A-3739046227F8}"/>
              </a:ext>
            </a:extLst>
          </p:cNvPr>
          <p:cNvSpPr/>
          <p:nvPr/>
        </p:nvSpPr>
        <p:spPr>
          <a:xfrm>
            <a:off x="767772" y="1686998"/>
            <a:ext cx="1534648" cy="2427801"/>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16DE90C-B9B7-564F-8EEC-32AA363DD463}"/>
              </a:ext>
            </a:extLst>
          </p:cNvPr>
          <p:cNvPicPr>
            <a:picLocks noChangeAspect="1"/>
          </p:cNvPicPr>
          <p:nvPr/>
        </p:nvPicPr>
        <p:blipFill>
          <a:blip r:embed="rId4"/>
          <a:stretch>
            <a:fillRect/>
          </a:stretch>
        </p:blipFill>
        <p:spPr>
          <a:xfrm>
            <a:off x="3984908" y="1278253"/>
            <a:ext cx="4391320" cy="2723657"/>
          </a:xfrm>
          <a:prstGeom prst="rect">
            <a:avLst/>
          </a:prstGeom>
          <a:ln>
            <a:noFill/>
          </a:ln>
          <a:effectLst>
            <a:outerShdw blurRad="292100" dist="139700" dir="2700000" algn="tl" rotWithShape="0">
              <a:srgbClr val="333333">
                <a:alpha val="65000"/>
              </a:srgbClr>
            </a:outerShdw>
          </a:effectLst>
        </p:spPr>
      </p:pic>
      <p:sp>
        <p:nvSpPr>
          <p:cNvPr id="9" name="Google Shape;419;p29">
            <a:extLst>
              <a:ext uri="{FF2B5EF4-FFF2-40B4-BE49-F238E27FC236}">
                <a16:creationId xmlns:a16="http://schemas.microsoft.com/office/drawing/2014/main" id="{0E9FE9E4-A67A-A243-819B-139E91283D63}"/>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0;p29">
            <a:extLst>
              <a:ext uri="{FF2B5EF4-FFF2-40B4-BE49-F238E27FC236}">
                <a16:creationId xmlns:a16="http://schemas.microsoft.com/office/drawing/2014/main" id="{98734DAB-0D5B-614B-A161-4C55ADB478E8}"/>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Rectangle 10">
            <a:extLst>
              <a:ext uri="{FF2B5EF4-FFF2-40B4-BE49-F238E27FC236}">
                <a16:creationId xmlns:a16="http://schemas.microsoft.com/office/drawing/2014/main" id="{2F69404B-B297-2546-916E-7FDCF5705678}"/>
              </a:ext>
            </a:extLst>
          </p:cNvPr>
          <p:cNvSpPr/>
          <p:nvPr/>
        </p:nvSpPr>
        <p:spPr>
          <a:xfrm>
            <a:off x="1346253" y="4227785"/>
            <a:ext cx="1276311" cy="338554"/>
          </a:xfrm>
          <a:prstGeom prst="rect">
            <a:avLst/>
          </a:prstGeom>
        </p:spPr>
        <p:txBody>
          <a:bodyPr wrap="none">
            <a:spAutoFit/>
          </a:bodyPr>
          <a:lstStyle/>
          <a:p>
            <a:r>
              <a:rPr lang="en-US" altLang="zh-CN" sz="1600" dirty="0">
                <a:solidFill>
                  <a:schemeClr val="bg1"/>
                </a:solidFill>
                <a:latin typeface="Big Shoulders Text Black"/>
              </a:rPr>
              <a:t>12</a:t>
            </a:r>
            <a:r>
              <a:rPr lang="zh-CN" altLang="en-US" sz="1600" dirty="0">
                <a:solidFill>
                  <a:schemeClr val="bg1"/>
                </a:solidFill>
                <a:latin typeface="Big Shoulders Text Black"/>
              </a:rPr>
              <a:t> </a:t>
            </a:r>
            <a:r>
              <a:rPr lang="en-US" altLang="zh-CN" sz="1600" dirty="0">
                <a:solidFill>
                  <a:schemeClr val="bg1"/>
                </a:solidFill>
                <a:latin typeface="Big Shoulders Text Black"/>
              </a:rPr>
              <a:t>+</a:t>
            </a:r>
            <a:r>
              <a:rPr lang="zh-CN" altLang="en-US" sz="1600" dirty="0">
                <a:solidFill>
                  <a:schemeClr val="bg1"/>
                </a:solidFill>
                <a:latin typeface="Big Shoulders Text Black"/>
              </a:rPr>
              <a:t> </a:t>
            </a:r>
            <a:r>
              <a:rPr lang="en-US" altLang="zh-CN" sz="1600" dirty="0">
                <a:solidFill>
                  <a:schemeClr val="bg1"/>
                </a:solidFill>
                <a:latin typeface="Big Shoulders Text Black"/>
              </a:rPr>
              <a:t>1</a:t>
            </a:r>
            <a:r>
              <a:rPr lang="zh-CN" altLang="en-US" sz="1600" dirty="0">
                <a:solidFill>
                  <a:schemeClr val="bg1"/>
                </a:solidFill>
                <a:latin typeface="Big Shoulders Text Black"/>
              </a:rPr>
              <a:t> </a:t>
            </a:r>
            <a:r>
              <a:rPr lang="en-US" altLang="zh-CN" sz="1600" dirty="0">
                <a:solidFill>
                  <a:schemeClr val="bg1"/>
                </a:solidFill>
                <a:latin typeface="Big Shoulders Text Black"/>
              </a:rPr>
              <a:t>models</a:t>
            </a:r>
            <a:endParaRPr lang="en-US" sz="1600" dirty="0">
              <a:solidFill>
                <a:schemeClr val="bg1"/>
              </a:solidFill>
              <a:latin typeface="Big Shoulders Text Black"/>
            </a:endParaRPr>
          </a:p>
        </p:txBody>
      </p:sp>
      <p:sp>
        <p:nvSpPr>
          <p:cNvPr id="12" name="Rectangle 11">
            <a:extLst>
              <a:ext uri="{FF2B5EF4-FFF2-40B4-BE49-F238E27FC236}">
                <a16:creationId xmlns:a16="http://schemas.microsoft.com/office/drawing/2014/main" id="{245691AB-74BC-1349-BE23-BF7D19EA8428}"/>
              </a:ext>
            </a:extLst>
          </p:cNvPr>
          <p:cNvSpPr/>
          <p:nvPr/>
        </p:nvSpPr>
        <p:spPr>
          <a:xfrm>
            <a:off x="5381384" y="4227785"/>
            <a:ext cx="2116285" cy="338554"/>
          </a:xfrm>
          <a:prstGeom prst="rect">
            <a:avLst/>
          </a:prstGeom>
        </p:spPr>
        <p:txBody>
          <a:bodyPr wrap="none">
            <a:spAutoFit/>
          </a:bodyPr>
          <a:lstStyle/>
          <a:p>
            <a:r>
              <a:rPr lang="en-US" altLang="zh-CN" sz="1600" dirty="0">
                <a:solidFill>
                  <a:schemeClr val="bg1"/>
                </a:solidFill>
                <a:latin typeface="Big Shoulders Text Black"/>
              </a:rPr>
              <a:t>Mathematical</a:t>
            </a:r>
            <a:r>
              <a:rPr lang="zh-CN" altLang="en-US" sz="1600" dirty="0">
                <a:solidFill>
                  <a:schemeClr val="bg1"/>
                </a:solidFill>
                <a:latin typeface="Big Shoulders Text Black"/>
              </a:rPr>
              <a:t> </a:t>
            </a:r>
            <a:r>
              <a:rPr lang="en-US" altLang="zh-CN" sz="1600" dirty="0">
                <a:solidFill>
                  <a:schemeClr val="bg1"/>
                </a:solidFill>
                <a:latin typeface="Big Shoulders Text Black"/>
              </a:rPr>
              <a:t>formula</a:t>
            </a:r>
            <a:endParaRPr lang="en-US" sz="1600" dirty="0">
              <a:solidFill>
                <a:schemeClr val="bg1"/>
              </a:solidFill>
              <a:latin typeface="Big Shoulders Text Black"/>
            </a:endParaRPr>
          </a:p>
        </p:txBody>
      </p:sp>
    </p:spTree>
    <p:extLst>
      <p:ext uri="{BB962C8B-B14F-4D97-AF65-F5344CB8AC3E}">
        <p14:creationId xmlns:p14="http://schemas.microsoft.com/office/powerpoint/2010/main" val="91588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Result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Weights</a:t>
            </a:r>
          </a:p>
        </p:txBody>
      </p:sp>
      <p:pic>
        <p:nvPicPr>
          <p:cNvPr id="3" name="Picture 2">
            <a:extLst>
              <a:ext uri="{FF2B5EF4-FFF2-40B4-BE49-F238E27FC236}">
                <a16:creationId xmlns:a16="http://schemas.microsoft.com/office/drawing/2014/main" id="{C5B49A07-86E0-0044-9D49-12C8578D51D7}"/>
              </a:ext>
            </a:extLst>
          </p:cNvPr>
          <p:cNvPicPr>
            <a:picLocks noChangeAspect="1"/>
          </p:cNvPicPr>
          <p:nvPr/>
        </p:nvPicPr>
        <p:blipFill>
          <a:blip r:embed="rId3"/>
          <a:stretch>
            <a:fillRect/>
          </a:stretch>
        </p:blipFill>
        <p:spPr>
          <a:xfrm>
            <a:off x="170404" y="1540935"/>
            <a:ext cx="4776657" cy="157145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FD1F6EB-E8CE-C245-BD0B-97AFA182004F}"/>
              </a:ext>
            </a:extLst>
          </p:cNvPr>
          <p:cNvPicPr>
            <a:picLocks noChangeAspect="1"/>
          </p:cNvPicPr>
          <p:nvPr/>
        </p:nvPicPr>
        <p:blipFill>
          <a:blip r:embed="rId4"/>
          <a:stretch>
            <a:fillRect/>
          </a:stretch>
        </p:blipFill>
        <p:spPr>
          <a:xfrm>
            <a:off x="5199116" y="1536042"/>
            <a:ext cx="708253" cy="1573200"/>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101E88C3-2EA3-9841-9505-2CE9B24EA960}"/>
              </a:ext>
            </a:extLst>
          </p:cNvPr>
          <p:cNvSpPr/>
          <p:nvPr/>
        </p:nvSpPr>
        <p:spPr>
          <a:xfrm>
            <a:off x="6263520" y="2048877"/>
            <a:ext cx="2214068" cy="584775"/>
          </a:xfrm>
          <a:prstGeom prst="rect">
            <a:avLst/>
          </a:prstGeom>
        </p:spPr>
        <p:txBody>
          <a:bodyPr wrap="none">
            <a:spAutoFit/>
          </a:bodyPr>
          <a:lstStyle/>
          <a:p>
            <a:r>
              <a:rPr lang="en-US" sz="1600" dirty="0">
                <a:solidFill>
                  <a:schemeClr val="bg2"/>
                </a:solidFill>
                <a:latin typeface="Big Shoulders Text Black"/>
              </a:rPr>
              <a:t>The first model weights</a:t>
            </a:r>
          </a:p>
          <a:p>
            <a:r>
              <a:rPr lang="en-US" sz="1600" dirty="0">
                <a:solidFill>
                  <a:schemeClr val="bg2"/>
                </a:solidFill>
                <a:latin typeface="Big Shoulders Text Black"/>
              </a:rPr>
              <a:t>To decide tonic note</a:t>
            </a:r>
          </a:p>
        </p:txBody>
      </p:sp>
      <p:pic>
        <p:nvPicPr>
          <p:cNvPr id="9" name="Picture 8">
            <a:extLst>
              <a:ext uri="{FF2B5EF4-FFF2-40B4-BE49-F238E27FC236}">
                <a16:creationId xmlns:a16="http://schemas.microsoft.com/office/drawing/2014/main" id="{22B464AA-1876-F645-AB87-012183AF52E4}"/>
              </a:ext>
            </a:extLst>
          </p:cNvPr>
          <p:cNvPicPr>
            <a:picLocks noChangeAspect="1"/>
          </p:cNvPicPr>
          <p:nvPr/>
        </p:nvPicPr>
        <p:blipFill>
          <a:blip r:embed="rId5"/>
          <a:stretch>
            <a:fillRect/>
          </a:stretch>
        </p:blipFill>
        <p:spPr>
          <a:xfrm>
            <a:off x="169861" y="3724937"/>
            <a:ext cx="4777200" cy="58206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E32ED62-0701-D743-BAA6-505A62E3493E}"/>
              </a:ext>
            </a:extLst>
          </p:cNvPr>
          <p:cNvPicPr>
            <a:picLocks noChangeAspect="1"/>
          </p:cNvPicPr>
          <p:nvPr/>
        </p:nvPicPr>
        <p:blipFill rotWithShape="1">
          <a:blip r:embed="rId6"/>
          <a:srcRect b="28344"/>
          <a:stretch/>
        </p:blipFill>
        <p:spPr>
          <a:xfrm>
            <a:off x="5199115" y="3719932"/>
            <a:ext cx="751720" cy="587071"/>
          </a:xfrm>
          <a:prstGeom prst="rect">
            <a:avLst/>
          </a:prstGeom>
          <a:ln>
            <a:noFill/>
          </a:ln>
          <a:effectLst>
            <a:outerShdw blurRad="292100" dist="139700" dir="2700000" algn="tl" rotWithShape="0">
              <a:srgbClr val="333333">
                <a:alpha val="65000"/>
              </a:srgbClr>
            </a:outerShdw>
          </a:effectLst>
        </p:spPr>
      </p:pic>
      <p:sp>
        <p:nvSpPr>
          <p:cNvPr id="17" name="Rectangle 16">
            <a:extLst>
              <a:ext uri="{FF2B5EF4-FFF2-40B4-BE49-F238E27FC236}">
                <a16:creationId xmlns:a16="http://schemas.microsoft.com/office/drawing/2014/main" id="{DB4E7CA9-66D2-8D45-8B91-D8E2D11FD8E2}"/>
              </a:ext>
            </a:extLst>
          </p:cNvPr>
          <p:cNvSpPr/>
          <p:nvPr/>
        </p:nvSpPr>
        <p:spPr>
          <a:xfrm>
            <a:off x="6263520" y="3706480"/>
            <a:ext cx="2747868" cy="830997"/>
          </a:xfrm>
          <a:prstGeom prst="rect">
            <a:avLst/>
          </a:prstGeom>
        </p:spPr>
        <p:txBody>
          <a:bodyPr wrap="none">
            <a:spAutoFit/>
          </a:bodyPr>
          <a:lstStyle/>
          <a:p>
            <a:r>
              <a:rPr lang="en-US" sz="1600" dirty="0">
                <a:solidFill>
                  <a:schemeClr val="bg2"/>
                </a:solidFill>
                <a:latin typeface="Big Shoulders Text Black"/>
              </a:rPr>
              <a:t>C/Am model weights </a:t>
            </a:r>
          </a:p>
          <a:p>
            <a:r>
              <a:rPr lang="en-US" sz="1600" dirty="0">
                <a:solidFill>
                  <a:schemeClr val="bg2"/>
                </a:solidFill>
                <a:latin typeface="Big Shoulders Text Black"/>
              </a:rPr>
              <a:t>From other 12 models weights</a:t>
            </a:r>
          </a:p>
          <a:p>
            <a:r>
              <a:rPr lang="en-US" sz="1600" dirty="0">
                <a:solidFill>
                  <a:schemeClr val="bg2"/>
                </a:solidFill>
                <a:latin typeface="Big Shoulders Text Black"/>
              </a:rPr>
              <a:t>To decide mode</a:t>
            </a:r>
          </a:p>
        </p:txBody>
      </p:sp>
      <p:sp>
        <p:nvSpPr>
          <p:cNvPr id="22" name="Rectangle 21">
            <a:extLst>
              <a:ext uri="{FF2B5EF4-FFF2-40B4-BE49-F238E27FC236}">
                <a16:creationId xmlns:a16="http://schemas.microsoft.com/office/drawing/2014/main" id="{AE00ECBB-F2A0-E045-A20A-B8ABA733F3B6}"/>
              </a:ext>
            </a:extLst>
          </p:cNvPr>
          <p:cNvSpPr/>
          <p:nvPr/>
        </p:nvSpPr>
        <p:spPr>
          <a:xfrm>
            <a:off x="1947193" y="3149901"/>
            <a:ext cx="1159292" cy="276999"/>
          </a:xfrm>
          <a:prstGeom prst="rect">
            <a:avLst/>
          </a:prstGeom>
        </p:spPr>
        <p:txBody>
          <a:bodyPr wrap="none">
            <a:spAutoFit/>
          </a:bodyPr>
          <a:lstStyle/>
          <a:p>
            <a:r>
              <a:rPr lang="en-US" sz="1200" dirty="0">
                <a:solidFill>
                  <a:schemeClr val="bg1"/>
                </a:solidFill>
                <a:latin typeface="Big Shoulders Text Black"/>
              </a:rPr>
              <a:t>Weights 12 × 12</a:t>
            </a:r>
          </a:p>
        </p:txBody>
      </p:sp>
      <p:sp>
        <p:nvSpPr>
          <p:cNvPr id="24" name="Rectangle 23">
            <a:extLst>
              <a:ext uri="{FF2B5EF4-FFF2-40B4-BE49-F238E27FC236}">
                <a16:creationId xmlns:a16="http://schemas.microsoft.com/office/drawing/2014/main" id="{A7FFC632-90DA-1D43-88D4-D08EF4E317D9}"/>
              </a:ext>
            </a:extLst>
          </p:cNvPr>
          <p:cNvSpPr/>
          <p:nvPr/>
        </p:nvSpPr>
        <p:spPr>
          <a:xfrm>
            <a:off x="5145806" y="3149901"/>
            <a:ext cx="805029" cy="276999"/>
          </a:xfrm>
          <a:prstGeom prst="rect">
            <a:avLst/>
          </a:prstGeom>
        </p:spPr>
        <p:txBody>
          <a:bodyPr wrap="none">
            <a:spAutoFit/>
          </a:bodyPr>
          <a:lstStyle/>
          <a:p>
            <a:r>
              <a:rPr lang="en-US" sz="1200" dirty="0">
                <a:solidFill>
                  <a:schemeClr val="bg1"/>
                </a:solidFill>
                <a:latin typeface="Big Shoulders Text Black"/>
              </a:rPr>
              <a:t>Bias 12 × 1</a:t>
            </a:r>
          </a:p>
        </p:txBody>
      </p:sp>
      <p:sp>
        <p:nvSpPr>
          <p:cNvPr id="25" name="Rectangle 24">
            <a:extLst>
              <a:ext uri="{FF2B5EF4-FFF2-40B4-BE49-F238E27FC236}">
                <a16:creationId xmlns:a16="http://schemas.microsoft.com/office/drawing/2014/main" id="{21794467-3BF2-5643-8106-4A1D025AA00D}"/>
              </a:ext>
            </a:extLst>
          </p:cNvPr>
          <p:cNvSpPr/>
          <p:nvPr/>
        </p:nvSpPr>
        <p:spPr>
          <a:xfrm>
            <a:off x="1947193" y="4307003"/>
            <a:ext cx="1114408" cy="276999"/>
          </a:xfrm>
          <a:prstGeom prst="rect">
            <a:avLst/>
          </a:prstGeom>
        </p:spPr>
        <p:txBody>
          <a:bodyPr wrap="none">
            <a:spAutoFit/>
          </a:bodyPr>
          <a:lstStyle/>
          <a:p>
            <a:r>
              <a:rPr lang="en-US" sz="1200" dirty="0">
                <a:solidFill>
                  <a:schemeClr val="bg1"/>
                </a:solidFill>
                <a:latin typeface="Big Shoulders Text Black"/>
              </a:rPr>
              <a:t>Weights 2 × 12</a:t>
            </a:r>
          </a:p>
        </p:txBody>
      </p:sp>
      <p:sp>
        <p:nvSpPr>
          <p:cNvPr id="26" name="Rectangle 25">
            <a:extLst>
              <a:ext uri="{FF2B5EF4-FFF2-40B4-BE49-F238E27FC236}">
                <a16:creationId xmlns:a16="http://schemas.microsoft.com/office/drawing/2014/main" id="{6BB4BB41-9E7A-6D4A-BF9A-6597BF3050B8}"/>
              </a:ext>
            </a:extLst>
          </p:cNvPr>
          <p:cNvSpPr/>
          <p:nvPr/>
        </p:nvSpPr>
        <p:spPr>
          <a:xfrm>
            <a:off x="5145806" y="4307003"/>
            <a:ext cx="760144" cy="276999"/>
          </a:xfrm>
          <a:prstGeom prst="rect">
            <a:avLst/>
          </a:prstGeom>
        </p:spPr>
        <p:txBody>
          <a:bodyPr wrap="none">
            <a:spAutoFit/>
          </a:bodyPr>
          <a:lstStyle/>
          <a:p>
            <a:r>
              <a:rPr lang="en-US" sz="1200" dirty="0">
                <a:solidFill>
                  <a:schemeClr val="bg1"/>
                </a:solidFill>
                <a:latin typeface="Big Shoulders Text Black"/>
              </a:rPr>
              <a:t>Bias 2 × 1</a:t>
            </a:r>
          </a:p>
        </p:txBody>
      </p:sp>
      <p:sp>
        <p:nvSpPr>
          <p:cNvPr id="15" name="Google Shape;419;p29">
            <a:extLst>
              <a:ext uri="{FF2B5EF4-FFF2-40B4-BE49-F238E27FC236}">
                <a16:creationId xmlns:a16="http://schemas.microsoft.com/office/drawing/2014/main" id="{F7E725CC-CD97-7548-BA4D-760025A8F05E}"/>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29">
            <a:extLst>
              <a:ext uri="{FF2B5EF4-FFF2-40B4-BE49-F238E27FC236}">
                <a16:creationId xmlns:a16="http://schemas.microsoft.com/office/drawing/2014/main" id="{757372B9-12F8-2146-91D6-2AEE87E3125F}"/>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772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Result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Training result</a:t>
            </a:r>
          </a:p>
        </p:txBody>
      </p:sp>
      <p:pic>
        <p:nvPicPr>
          <p:cNvPr id="5" name="Picture 4">
            <a:extLst>
              <a:ext uri="{FF2B5EF4-FFF2-40B4-BE49-F238E27FC236}">
                <a16:creationId xmlns:a16="http://schemas.microsoft.com/office/drawing/2014/main" id="{A38C22E2-9733-C541-AC42-C620BB9FF3CA}"/>
              </a:ext>
            </a:extLst>
          </p:cNvPr>
          <p:cNvPicPr>
            <a:picLocks noChangeAspect="1"/>
          </p:cNvPicPr>
          <p:nvPr/>
        </p:nvPicPr>
        <p:blipFill>
          <a:blip r:embed="rId3"/>
          <a:stretch>
            <a:fillRect/>
          </a:stretch>
        </p:blipFill>
        <p:spPr>
          <a:xfrm>
            <a:off x="1348921" y="1204618"/>
            <a:ext cx="6446157" cy="3032418"/>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E7BBB92-E16D-BE42-9163-16E8DC2ABD77}"/>
              </a:ext>
            </a:extLst>
          </p:cNvPr>
          <p:cNvSpPr/>
          <p:nvPr/>
        </p:nvSpPr>
        <p:spPr>
          <a:xfrm>
            <a:off x="1312056" y="1132115"/>
            <a:ext cx="2204029" cy="326451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D8EE50-5385-5749-A64D-0DC89C5C2EA5}"/>
              </a:ext>
            </a:extLst>
          </p:cNvPr>
          <p:cNvSpPr/>
          <p:nvPr/>
        </p:nvSpPr>
        <p:spPr>
          <a:xfrm>
            <a:off x="1261835" y="4474020"/>
            <a:ext cx="2305439" cy="584775"/>
          </a:xfrm>
          <a:prstGeom prst="rect">
            <a:avLst/>
          </a:prstGeom>
        </p:spPr>
        <p:txBody>
          <a:bodyPr wrap="none">
            <a:spAutoFit/>
          </a:bodyPr>
          <a:lstStyle/>
          <a:p>
            <a:r>
              <a:rPr lang="en-US" sz="1600" dirty="0">
                <a:solidFill>
                  <a:schemeClr val="bg2"/>
                </a:solidFill>
                <a:latin typeface="Big Shoulders Text Black"/>
              </a:rPr>
              <a:t>The first model precision</a:t>
            </a:r>
          </a:p>
          <a:p>
            <a:r>
              <a:rPr lang="en-US" sz="1600" dirty="0">
                <a:solidFill>
                  <a:schemeClr val="bg2"/>
                </a:solidFill>
                <a:latin typeface="Big Shoulders Text Black"/>
              </a:rPr>
              <a:t>To decide tonic note</a:t>
            </a:r>
          </a:p>
        </p:txBody>
      </p:sp>
      <p:sp>
        <p:nvSpPr>
          <p:cNvPr id="14" name="Rectangle 13">
            <a:extLst>
              <a:ext uri="{FF2B5EF4-FFF2-40B4-BE49-F238E27FC236}">
                <a16:creationId xmlns:a16="http://schemas.microsoft.com/office/drawing/2014/main" id="{ED4AE38F-4847-AE4D-B9B6-21697DDCE48A}"/>
              </a:ext>
            </a:extLst>
          </p:cNvPr>
          <p:cNvSpPr/>
          <p:nvPr/>
        </p:nvSpPr>
        <p:spPr>
          <a:xfrm>
            <a:off x="3583693" y="1556657"/>
            <a:ext cx="2044224" cy="359229"/>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9DC40F-EFA3-AF41-809A-C5E1B01AC745}"/>
              </a:ext>
            </a:extLst>
          </p:cNvPr>
          <p:cNvSpPr/>
          <p:nvPr/>
        </p:nvSpPr>
        <p:spPr>
          <a:xfrm>
            <a:off x="3637157" y="400004"/>
            <a:ext cx="2747868" cy="830997"/>
          </a:xfrm>
          <a:prstGeom prst="rect">
            <a:avLst/>
          </a:prstGeom>
        </p:spPr>
        <p:txBody>
          <a:bodyPr wrap="none">
            <a:spAutoFit/>
          </a:bodyPr>
          <a:lstStyle/>
          <a:p>
            <a:r>
              <a:rPr lang="en-US" sz="1600" dirty="0">
                <a:solidFill>
                  <a:schemeClr val="accent6">
                    <a:lumMod val="75000"/>
                  </a:schemeClr>
                </a:solidFill>
                <a:latin typeface="Big Shoulders Text Black"/>
              </a:rPr>
              <a:t>C/Am model precision</a:t>
            </a:r>
          </a:p>
          <a:p>
            <a:r>
              <a:rPr lang="en-US" sz="1600" dirty="0">
                <a:solidFill>
                  <a:schemeClr val="accent6">
                    <a:lumMod val="75000"/>
                  </a:schemeClr>
                </a:solidFill>
                <a:latin typeface="Big Shoulders Text Black"/>
              </a:rPr>
              <a:t>From other 12 models weights</a:t>
            </a:r>
          </a:p>
          <a:p>
            <a:r>
              <a:rPr lang="en-US" sz="1600" dirty="0">
                <a:solidFill>
                  <a:schemeClr val="accent6">
                    <a:lumMod val="75000"/>
                  </a:schemeClr>
                </a:solidFill>
                <a:latin typeface="Big Shoulders Text Black"/>
              </a:rPr>
              <a:t>To decide mode</a:t>
            </a:r>
          </a:p>
        </p:txBody>
      </p:sp>
      <p:sp>
        <p:nvSpPr>
          <p:cNvPr id="10" name="Google Shape;419;p29">
            <a:extLst>
              <a:ext uri="{FF2B5EF4-FFF2-40B4-BE49-F238E27FC236}">
                <a16:creationId xmlns:a16="http://schemas.microsoft.com/office/drawing/2014/main" id="{CB827AF0-8699-0A4C-ADF7-FCD6C6844344}"/>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0;p29">
            <a:extLst>
              <a:ext uri="{FF2B5EF4-FFF2-40B4-BE49-F238E27FC236}">
                <a16:creationId xmlns:a16="http://schemas.microsoft.com/office/drawing/2014/main" id="{27782366-E5DE-A945-B2B0-D0A46FF09088}"/>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702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3" name="Picture 2">
            <a:extLst>
              <a:ext uri="{FF2B5EF4-FFF2-40B4-BE49-F238E27FC236}">
                <a16:creationId xmlns:a16="http://schemas.microsoft.com/office/drawing/2014/main" id="{4BDB18C1-E8B5-514D-AB01-B95CE34348CE}"/>
              </a:ext>
            </a:extLst>
          </p:cNvPr>
          <p:cNvPicPr>
            <a:picLocks noChangeAspect="1"/>
          </p:cNvPicPr>
          <p:nvPr/>
        </p:nvPicPr>
        <p:blipFill>
          <a:blip r:embed="rId3"/>
          <a:stretch>
            <a:fillRect/>
          </a:stretch>
        </p:blipFill>
        <p:spPr>
          <a:xfrm>
            <a:off x="1316182" y="1153028"/>
            <a:ext cx="6511636" cy="2743200"/>
          </a:xfrm>
          <a:prstGeom prst="rect">
            <a:avLst/>
          </a:prstGeom>
          <a:ln>
            <a:noFill/>
          </a:ln>
          <a:effectLst>
            <a:outerShdw blurRad="292100" dist="139700" dir="2700000" algn="tl" rotWithShape="0">
              <a:srgbClr val="333333">
                <a:alpha val="65000"/>
              </a:srgbClr>
            </a:outerShdw>
          </a:effectLst>
        </p:spPr>
      </p:pic>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Result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Testing result</a:t>
            </a:r>
          </a:p>
        </p:txBody>
      </p:sp>
      <p:sp>
        <p:nvSpPr>
          <p:cNvPr id="4" name="Rectangle 3">
            <a:extLst>
              <a:ext uri="{FF2B5EF4-FFF2-40B4-BE49-F238E27FC236}">
                <a16:creationId xmlns:a16="http://schemas.microsoft.com/office/drawing/2014/main" id="{F90B6DC8-C171-9B43-BEB1-DB2C3965CB65}"/>
              </a:ext>
            </a:extLst>
          </p:cNvPr>
          <p:cNvSpPr/>
          <p:nvPr/>
        </p:nvSpPr>
        <p:spPr>
          <a:xfrm>
            <a:off x="1737809" y="4073207"/>
            <a:ext cx="5860978" cy="830997"/>
          </a:xfrm>
          <a:prstGeom prst="rect">
            <a:avLst/>
          </a:prstGeom>
        </p:spPr>
        <p:txBody>
          <a:bodyPr wrap="square">
            <a:spAutoFit/>
          </a:bodyPr>
          <a:lstStyle/>
          <a:p>
            <a:r>
              <a:rPr lang="en-US" sz="1600" dirty="0">
                <a:solidFill>
                  <a:schemeClr val="bg2"/>
                </a:solidFill>
                <a:latin typeface="Big Shoulders Text Black"/>
              </a:rPr>
              <a:t>Randomly selected 30 songs </a:t>
            </a:r>
            <a:r>
              <a:rPr lang="en-US" sz="1600" dirty="0">
                <a:solidFill>
                  <a:schemeClr val="bg1"/>
                </a:solidFill>
                <a:latin typeface="Big Shoulders Text Black"/>
              </a:rPr>
              <a:t>from the remaining portion of the Million Song Dataset. However, the </a:t>
            </a:r>
            <a:r>
              <a:rPr lang="en-US" sz="1600" dirty="0">
                <a:solidFill>
                  <a:schemeClr val="bg2"/>
                </a:solidFill>
                <a:latin typeface="Big Shoulders Text Black"/>
              </a:rPr>
              <a:t>’</a:t>
            </a:r>
            <a:r>
              <a:rPr lang="en-US" sz="1600" dirty="0" err="1">
                <a:solidFill>
                  <a:schemeClr val="bg2"/>
                </a:solidFill>
                <a:latin typeface="Big Shoulders Text Black"/>
              </a:rPr>
              <a:t>key_conf</a:t>
            </a:r>
            <a:r>
              <a:rPr lang="en-US" sz="1600" dirty="0">
                <a:solidFill>
                  <a:schemeClr val="bg2"/>
                </a:solidFill>
                <a:latin typeface="Big Shoulders Text Black"/>
              </a:rPr>
              <a:t>’ and ’</a:t>
            </a:r>
            <a:r>
              <a:rPr lang="en-US" sz="1600" dirty="0" err="1">
                <a:solidFill>
                  <a:schemeClr val="bg2"/>
                </a:solidFill>
                <a:latin typeface="Big Shoulders Text Black"/>
              </a:rPr>
              <a:t>mode_conf</a:t>
            </a:r>
            <a:r>
              <a:rPr lang="en-US" sz="1600" dirty="0">
                <a:solidFill>
                  <a:schemeClr val="bg2"/>
                </a:solidFill>
                <a:latin typeface="Big Shoulders Text Black"/>
              </a:rPr>
              <a:t>’ </a:t>
            </a:r>
            <a:r>
              <a:rPr lang="en-US" sz="1600" dirty="0">
                <a:solidFill>
                  <a:schemeClr val="bg1"/>
                </a:solidFill>
                <a:latin typeface="Big Shoulders Text Black"/>
              </a:rPr>
              <a:t>values for these songs were </a:t>
            </a:r>
            <a:r>
              <a:rPr lang="en-US" sz="1600" dirty="0">
                <a:solidFill>
                  <a:schemeClr val="bg2"/>
                </a:solidFill>
                <a:latin typeface="Big Shoulders Text Black"/>
              </a:rPr>
              <a:t>not higher than 0.5. </a:t>
            </a:r>
          </a:p>
        </p:txBody>
      </p:sp>
      <p:sp>
        <p:nvSpPr>
          <p:cNvPr id="8" name="Google Shape;419;p29">
            <a:extLst>
              <a:ext uri="{FF2B5EF4-FFF2-40B4-BE49-F238E27FC236}">
                <a16:creationId xmlns:a16="http://schemas.microsoft.com/office/drawing/2014/main" id="{ACCA52CD-1857-8242-932F-8D68CFF36411}"/>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0;p29">
            <a:extLst>
              <a:ext uri="{FF2B5EF4-FFF2-40B4-BE49-F238E27FC236}">
                <a16:creationId xmlns:a16="http://schemas.microsoft.com/office/drawing/2014/main" id="{46A3CEA4-2747-C94F-BDA8-AB4C62EED5DE}"/>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8060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Result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In practice</a:t>
            </a:r>
          </a:p>
        </p:txBody>
      </p:sp>
      <p:sp>
        <p:nvSpPr>
          <p:cNvPr id="8" name="Google Shape;440;p31">
            <a:extLst>
              <a:ext uri="{FF2B5EF4-FFF2-40B4-BE49-F238E27FC236}">
                <a16:creationId xmlns:a16="http://schemas.microsoft.com/office/drawing/2014/main" id="{CBFFA461-6C37-F24F-B700-3FAB36569BA2}"/>
              </a:ext>
            </a:extLst>
          </p:cNvPr>
          <p:cNvSpPr txBox="1">
            <a:spLocks/>
          </p:cNvSpPr>
          <p:nvPr/>
        </p:nvSpPr>
        <p:spPr>
          <a:xfrm>
            <a:off x="230058" y="1160267"/>
            <a:ext cx="8247530" cy="852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sz="2800" dirty="0">
                <a:solidFill>
                  <a:schemeClr val="bg1"/>
                </a:solidFill>
              </a:rPr>
              <a:t>How to use the model to </a:t>
            </a:r>
            <a:r>
              <a:rPr lang="en-US" sz="2800" dirty="0">
                <a:solidFill>
                  <a:schemeClr val="bg2"/>
                </a:solidFill>
              </a:rPr>
              <a:t>address practical problem</a:t>
            </a:r>
            <a:r>
              <a:rPr lang="en-US" sz="2800" dirty="0">
                <a:solidFill>
                  <a:schemeClr val="bg1"/>
                </a:solidFill>
              </a:rPr>
              <a:t>?</a:t>
            </a:r>
          </a:p>
        </p:txBody>
      </p:sp>
      <p:pic>
        <p:nvPicPr>
          <p:cNvPr id="6" name="Online Media 5">
            <a:hlinkClick r:id="" action="ppaction://media"/>
            <a:extLst>
              <a:ext uri="{FF2B5EF4-FFF2-40B4-BE49-F238E27FC236}">
                <a16:creationId xmlns:a16="http://schemas.microsoft.com/office/drawing/2014/main" id="{5581C9EA-9D95-814D-BFA8-7EF63E04F3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a:stretch/>
        </p:blipFill>
        <p:spPr>
          <a:xfrm>
            <a:off x="469129" y="1806288"/>
            <a:ext cx="3666580" cy="2444384"/>
          </a:xfrm>
          <a:prstGeom prst="rect">
            <a:avLst/>
          </a:prstGeom>
        </p:spPr>
      </p:pic>
      <p:sp>
        <p:nvSpPr>
          <p:cNvPr id="11" name="Google Shape;440;p31">
            <a:extLst>
              <a:ext uri="{FF2B5EF4-FFF2-40B4-BE49-F238E27FC236}">
                <a16:creationId xmlns:a16="http://schemas.microsoft.com/office/drawing/2014/main" id="{3925B76F-E391-1A4D-A318-50F88518F937}"/>
              </a:ext>
            </a:extLst>
          </p:cNvPr>
          <p:cNvSpPr txBox="1">
            <a:spLocks/>
          </p:cNvSpPr>
          <p:nvPr/>
        </p:nvSpPr>
        <p:spPr>
          <a:xfrm>
            <a:off x="1260827" y="4318893"/>
            <a:ext cx="1900538"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altLang="zh-CN" sz="1100" dirty="0" err="1">
                <a:solidFill>
                  <a:schemeClr val="bg1"/>
                </a:solidFill>
                <a:latin typeface="Hiragino Kaku Gothic Std W8" panose="020B0800000000000000" pitchFamily="34" charset="-128"/>
                <a:ea typeface="Hiragino Kaku Gothic Std W8" panose="020B0800000000000000" pitchFamily="34" charset="-128"/>
              </a:rPr>
              <a:t>Qinghong</a:t>
            </a:r>
            <a:endParaRPr lang="en-US" altLang="zh-CN" sz="1100" dirty="0">
              <a:solidFill>
                <a:schemeClr val="bg1"/>
              </a:solidFill>
              <a:latin typeface="Hiragino Kaku Gothic Std W8" panose="020B0800000000000000" pitchFamily="34" charset="-128"/>
              <a:ea typeface="Hiragino Kaku Gothic Std W8" panose="020B0800000000000000" pitchFamily="34" charset="-128"/>
            </a:endParaRPr>
          </a:p>
          <a:p>
            <a:pPr algn="ctr"/>
            <a:r>
              <a:rPr lang="en-US" sz="1000" dirty="0">
                <a:solidFill>
                  <a:schemeClr val="bg1"/>
                </a:solidFill>
                <a:latin typeface="Hiragino Kaku Gothic Std W8" panose="020B0800000000000000" pitchFamily="34" charset="-128"/>
                <a:ea typeface="Hiragino Kaku Gothic Std W8" panose="020B0800000000000000" pitchFamily="34" charset="-128"/>
              </a:rPr>
              <a:t>﻿Lighter and Princess</a:t>
            </a:r>
          </a:p>
          <a:p>
            <a:pPr algn="ctr"/>
            <a:r>
              <a:rPr lang="en-US" sz="1000" dirty="0">
                <a:solidFill>
                  <a:schemeClr val="bg1"/>
                </a:solidFill>
                <a:latin typeface="Hiragino Kaku Gothic Std W8" panose="020B0800000000000000" pitchFamily="34" charset="-128"/>
                <a:ea typeface="Hiragino Kaku Gothic Std W8" panose="020B0800000000000000" pitchFamily="34" charset="-128"/>
              </a:rPr>
              <a:t>2022</a:t>
            </a:r>
          </a:p>
        </p:txBody>
      </p:sp>
      <p:sp>
        <p:nvSpPr>
          <p:cNvPr id="12" name="Rectangle 11">
            <a:extLst>
              <a:ext uri="{FF2B5EF4-FFF2-40B4-BE49-F238E27FC236}">
                <a16:creationId xmlns:a16="http://schemas.microsoft.com/office/drawing/2014/main" id="{E6DD694E-4DF5-9A4E-B408-BDF6AD22B4A3}"/>
              </a:ext>
            </a:extLst>
          </p:cNvPr>
          <p:cNvSpPr/>
          <p:nvPr/>
        </p:nvSpPr>
        <p:spPr>
          <a:xfrm>
            <a:off x="4271097" y="1899359"/>
            <a:ext cx="4671249" cy="2708434"/>
          </a:xfrm>
          <a:prstGeom prst="rect">
            <a:avLst/>
          </a:prstGeom>
        </p:spPr>
        <p:txBody>
          <a:bodyPr wrap="square">
            <a:spAutoFit/>
          </a:bodyPr>
          <a:lstStyle/>
          <a:p>
            <a:r>
              <a:rPr lang="en-US" sz="1800" dirty="0">
                <a:solidFill>
                  <a:schemeClr val="bg1"/>
                </a:solidFill>
                <a:latin typeface="Big Shoulders Text Black"/>
              </a:rPr>
              <a:t>To be more challengeable, I choose a non-mainstream music, which means there is </a:t>
            </a:r>
            <a:r>
              <a:rPr lang="en-US" sz="2000" dirty="0">
                <a:solidFill>
                  <a:schemeClr val="bg2"/>
                </a:solidFill>
                <a:latin typeface="Big Shoulders Text Black"/>
              </a:rPr>
              <a:t>no piano cover in the whole website. I am the first fans </a:t>
            </a:r>
            <a:r>
              <a:rPr lang="en-US" sz="2000" dirty="0">
                <a:solidFill>
                  <a:schemeClr val="bg1"/>
                </a:solidFill>
                <a:latin typeface="Big Shoulders Text Black"/>
              </a:rPr>
              <a:t>to compose this piano cover.</a:t>
            </a:r>
            <a:endParaRPr lang="en-US" sz="1800" dirty="0">
              <a:solidFill>
                <a:schemeClr val="bg1"/>
              </a:solidFill>
              <a:latin typeface="Big Shoulders Text Black"/>
            </a:endParaRPr>
          </a:p>
          <a:p>
            <a:endParaRPr lang="en-US" sz="1800" dirty="0">
              <a:solidFill>
                <a:schemeClr val="bg2"/>
              </a:solidFill>
              <a:latin typeface="Big Shoulders Text Black"/>
            </a:endParaRPr>
          </a:p>
          <a:p>
            <a:r>
              <a:rPr lang="en-US" sz="1800" dirty="0">
                <a:solidFill>
                  <a:schemeClr val="bg1"/>
                </a:solidFill>
                <a:latin typeface="Big Shoulders Text Black"/>
              </a:rPr>
              <a:t>What</a:t>
            </a:r>
            <a:r>
              <a:rPr lang="zh-CN" altLang="en-US" sz="1800" dirty="0">
                <a:solidFill>
                  <a:schemeClr val="bg1"/>
                </a:solidFill>
                <a:latin typeface="Big Shoulders Text Black"/>
              </a:rPr>
              <a:t> </a:t>
            </a:r>
            <a:r>
              <a:rPr lang="en-US" altLang="zh-CN" sz="1800" dirty="0">
                <a:solidFill>
                  <a:schemeClr val="bg1"/>
                </a:solidFill>
                <a:latin typeface="Big Shoulders Text Black"/>
              </a:rPr>
              <a:t>I want to do is to </a:t>
            </a:r>
            <a:r>
              <a:rPr lang="en-US" altLang="zh-CN" sz="1800" dirty="0">
                <a:solidFill>
                  <a:schemeClr val="bg2"/>
                </a:solidFill>
                <a:latin typeface="Big Shoulders Text Black"/>
              </a:rPr>
              <a:t>use the model we generated</a:t>
            </a:r>
            <a:r>
              <a:rPr lang="en-US" altLang="zh-CN" sz="1800" dirty="0">
                <a:solidFill>
                  <a:schemeClr val="bg1"/>
                </a:solidFill>
                <a:latin typeface="Big Shoulders Text Black"/>
              </a:rPr>
              <a:t> to detect musical key and </a:t>
            </a:r>
            <a:r>
              <a:rPr lang="en-US" altLang="zh-CN" sz="1800" dirty="0">
                <a:solidFill>
                  <a:schemeClr val="bg2"/>
                </a:solidFill>
                <a:latin typeface="Big Shoulders Text Black"/>
              </a:rPr>
              <a:t>help me to compose</a:t>
            </a:r>
            <a:r>
              <a:rPr lang="en-US" altLang="zh-CN" sz="1800" dirty="0">
                <a:solidFill>
                  <a:schemeClr val="bg1"/>
                </a:solidFill>
                <a:latin typeface="Big Shoulders Text Black"/>
              </a:rPr>
              <a:t> this song in piano sheet.</a:t>
            </a:r>
            <a:endParaRPr lang="en-US" sz="1800" dirty="0">
              <a:solidFill>
                <a:schemeClr val="bg1"/>
              </a:solidFill>
              <a:latin typeface="Big Shoulders Text Black"/>
            </a:endParaRPr>
          </a:p>
        </p:txBody>
      </p:sp>
      <p:sp>
        <p:nvSpPr>
          <p:cNvPr id="9" name="Google Shape;419;p29">
            <a:extLst>
              <a:ext uri="{FF2B5EF4-FFF2-40B4-BE49-F238E27FC236}">
                <a16:creationId xmlns:a16="http://schemas.microsoft.com/office/drawing/2014/main" id="{DF4999F2-F9C0-D340-BFE5-B50C91611974}"/>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0;p29">
            <a:extLst>
              <a:ext uri="{FF2B5EF4-FFF2-40B4-BE49-F238E27FC236}">
                <a16:creationId xmlns:a16="http://schemas.microsoft.com/office/drawing/2014/main" id="{3C016905-238D-6948-9D59-ED9A01424043}"/>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720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3636">
                <p:cTn id="16" fill="hold" display="0">
                  <p:stCondLst>
                    <p:cond delay="indefinite"/>
                  </p:stCondLst>
                  <p:endCondLst>
                    <p:cond evt="onStopAudio" delay="0">
                      <p:tgtEl>
                        <p:sldTgt/>
                      </p:tgtEl>
                    </p:cond>
                  </p:endCondLst>
                </p:cTn>
                <p:tgtEl>
                  <p:spTgt spid="6"/>
                </p:tgtEl>
              </p:cMediaNode>
            </p:audio>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Result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In practice</a:t>
            </a:r>
          </a:p>
        </p:txBody>
      </p:sp>
      <p:sp>
        <p:nvSpPr>
          <p:cNvPr id="8" name="Google Shape;440;p31">
            <a:extLst>
              <a:ext uri="{FF2B5EF4-FFF2-40B4-BE49-F238E27FC236}">
                <a16:creationId xmlns:a16="http://schemas.microsoft.com/office/drawing/2014/main" id="{CBFFA461-6C37-F24F-B700-3FAB36569BA2}"/>
              </a:ext>
            </a:extLst>
          </p:cNvPr>
          <p:cNvSpPr txBox="1">
            <a:spLocks/>
          </p:cNvSpPr>
          <p:nvPr/>
        </p:nvSpPr>
        <p:spPr>
          <a:xfrm>
            <a:off x="-914527" y="1137258"/>
            <a:ext cx="8247530" cy="852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sz="2800" dirty="0">
                <a:solidFill>
                  <a:schemeClr val="bg1"/>
                </a:solidFill>
              </a:rPr>
              <a:t>Get the </a:t>
            </a:r>
            <a:r>
              <a:rPr lang="en-US" sz="2800" dirty="0">
                <a:solidFill>
                  <a:schemeClr val="bg2"/>
                </a:solidFill>
              </a:rPr>
              <a:t>average chroma vector 1 × 12 </a:t>
            </a:r>
          </a:p>
        </p:txBody>
      </p:sp>
      <p:sp>
        <p:nvSpPr>
          <p:cNvPr id="9" name="Rectangle 8">
            <a:extLst>
              <a:ext uri="{FF2B5EF4-FFF2-40B4-BE49-F238E27FC236}">
                <a16:creationId xmlns:a16="http://schemas.microsoft.com/office/drawing/2014/main" id="{3B1B4AF6-57B1-A944-AE6A-10455BAEE618}"/>
              </a:ext>
            </a:extLst>
          </p:cNvPr>
          <p:cNvSpPr/>
          <p:nvPr/>
        </p:nvSpPr>
        <p:spPr>
          <a:xfrm>
            <a:off x="430307" y="1792088"/>
            <a:ext cx="8942293" cy="1200329"/>
          </a:xfrm>
          <a:prstGeom prst="rect">
            <a:avLst/>
          </a:prstGeom>
        </p:spPr>
        <p:txBody>
          <a:bodyPr wrap="square">
            <a:spAutoFit/>
          </a:bodyPr>
          <a:lstStyle/>
          <a:p>
            <a:r>
              <a:rPr lang="en-US" sz="1800" dirty="0">
                <a:solidFill>
                  <a:schemeClr val="bg1"/>
                </a:solidFill>
                <a:latin typeface="Big Shoulders Text Black"/>
              </a:rPr>
              <a:t>If you are familiar with chords like me, it will be a very easy task.</a:t>
            </a:r>
          </a:p>
          <a:p>
            <a:endParaRPr lang="en-US" sz="1800" dirty="0">
              <a:solidFill>
                <a:schemeClr val="bg1"/>
              </a:solidFill>
              <a:latin typeface="Big Shoulders Text Black"/>
            </a:endParaRPr>
          </a:p>
          <a:p>
            <a:r>
              <a:rPr lang="en-US" sz="1800" dirty="0">
                <a:solidFill>
                  <a:schemeClr val="bg1"/>
                </a:solidFill>
                <a:latin typeface="Big Shoulders Text Black"/>
              </a:rPr>
              <a:t>But if you are not, you can use other technique to get the chord sequence.</a:t>
            </a:r>
            <a:endParaRPr lang="en-US" sz="1800" dirty="0">
              <a:solidFill>
                <a:schemeClr val="bg2"/>
              </a:solidFill>
              <a:latin typeface="Big Shoulders Text Black"/>
            </a:endParaRPr>
          </a:p>
          <a:p>
            <a:endParaRPr lang="en-US" sz="1800" dirty="0">
              <a:solidFill>
                <a:schemeClr val="bg2"/>
              </a:solidFill>
              <a:latin typeface="Big Shoulders Text Black"/>
            </a:endParaRPr>
          </a:p>
        </p:txBody>
      </p:sp>
      <p:pic>
        <p:nvPicPr>
          <p:cNvPr id="3" name="Picture 2">
            <a:extLst>
              <a:ext uri="{FF2B5EF4-FFF2-40B4-BE49-F238E27FC236}">
                <a16:creationId xmlns:a16="http://schemas.microsoft.com/office/drawing/2014/main" id="{748A35B4-6772-434D-BB6F-605692B7031C}"/>
              </a:ext>
            </a:extLst>
          </p:cNvPr>
          <p:cNvPicPr>
            <a:picLocks noChangeAspect="1"/>
          </p:cNvPicPr>
          <p:nvPr/>
        </p:nvPicPr>
        <p:blipFill>
          <a:blip r:embed="rId3"/>
          <a:stretch>
            <a:fillRect/>
          </a:stretch>
        </p:blipFill>
        <p:spPr>
          <a:xfrm>
            <a:off x="487850" y="2800096"/>
            <a:ext cx="5932714" cy="1050038"/>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80365331-8D2A-CB4E-9507-78DC544EE75F}"/>
              </a:ext>
            </a:extLst>
          </p:cNvPr>
          <p:cNvSpPr/>
          <p:nvPr/>
        </p:nvSpPr>
        <p:spPr>
          <a:xfrm>
            <a:off x="430307" y="4006242"/>
            <a:ext cx="8942293" cy="646331"/>
          </a:xfrm>
          <a:prstGeom prst="rect">
            <a:avLst/>
          </a:prstGeom>
        </p:spPr>
        <p:txBody>
          <a:bodyPr wrap="square">
            <a:spAutoFit/>
          </a:bodyPr>
          <a:lstStyle/>
          <a:p>
            <a:r>
              <a:rPr lang="en-US" sz="1800" dirty="0">
                <a:solidFill>
                  <a:schemeClr val="bg1"/>
                </a:solidFill>
                <a:latin typeface="Big Shoulders Text Black"/>
              </a:rPr>
              <a:t>I used the most simple </a:t>
            </a:r>
            <a:r>
              <a:rPr lang="en-US" sz="1800" dirty="0">
                <a:solidFill>
                  <a:schemeClr val="bg2"/>
                </a:solidFill>
                <a:latin typeface="Big Shoulders Text Black"/>
              </a:rPr>
              <a:t>major 3 or minor 3 chords</a:t>
            </a:r>
            <a:r>
              <a:rPr lang="en-US" sz="1800" dirty="0">
                <a:solidFill>
                  <a:schemeClr val="bg1"/>
                </a:solidFill>
                <a:latin typeface="Big Shoulders Text Black"/>
              </a:rPr>
              <a:t> to write the pitches in chord</a:t>
            </a:r>
            <a:endParaRPr lang="en-US" sz="1800" dirty="0">
              <a:solidFill>
                <a:schemeClr val="bg2"/>
              </a:solidFill>
              <a:latin typeface="Big Shoulders Text Black"/>
            </a:endParaRPr>
          </a:p>
          <a:p>
            <a:endParaRPr lang="en-US" sz="1800" dirty="0">
              <a:solidFill>
                <a:schemeClr val="bg2"/>
              </a:solidFill>
              <a:latin typeface="Big Shoulders Text Black"/>
            </a:endParaRPr>
          </a:p>
        </p:txBody>
      </p:sp>
      <p:sp>
        <p:nvSpPr>
          <p:cNvPr id="10" name="Google Shape;419;p29">
            <a:extLst>
              <a:ext uri="{FF2B5EF4-FFF2-40B4-BE49-F238E27FC236}">
                <a16:creationId xmlns:a16="http://schemas.microsoft.com/office/drawing/2014/main" id="{003D2E8B-C353-B24B-9DA4-3CF8FC3A8D9F}"/>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0;p29">
            <a:extLst>
              <a:ext uri="{FF2B5EF4-FFF2-40B4-BE49-F238E27FC236}">
                <a16:creationId xmlns:a16="http://schemas.microsoft.com/office/drawing/2014/main" id="{36C7B55D-386E-7E4E-A506-3E0B8B3FDBF3}"/>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039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Result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In practice</a:t>
            </a:r>
          </a:p>
        </p:txBody>
      </p:sp>
      <p:sp>
        <p:nvSpPr>
          <p:cNvPr id="8" name="Google Shape;440;p31">
            <a:extLst>
              <a:ext uri="{FF2B5EF4-FFF2-40B4-BE49-F238E27FC236}">
                <a16:creationId xmlns:a16="http://schemas.microsoft.com/office/drawing/2014/main" id="{CBFFA461-6C37-F24F-B700-3FAB36569BA2}"/>
              </a:ext>
            </a:extLst>
          </p:cNvPr>
          <p:cNvSpPr txBox="1">
            <a:spLocks/>
          </p:cNvSpPr>
          <p:nvPr/>
        </p:nvSpPr>
        <p:spPr>
          <a:xfrm>
            <a:off x="-1005028" y="1137258"/>
            <a:ext cx="8247530" cy="852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sz="2800" dirty="0">
                <a:solidFill>
                  <a:schemeClr val="bg1"/>
                </a:solidFill>
              </a:rPr>
              <a:t>Get the </a:t>
            </a:r>
            <a:r>
              <a:rPr lang="en-US" sz="2800" dirty="0">
                <a:solidFill>
                  <a:schemeClr val="bg2"/>
                </a:solidFill>
              </a:rPr>
              <a:t>average chroma vector 1 × 12 </a:t>
            </a:r>
          </a:p>
        </p:txBody>
      </p:sp>
      <p:sp>
        <p:nvSpPr>
          <p:cNvPr id="13" name="Rectangle 12">
            <a:extLst>
              <a:ext uri="{FF2B5EF4-FFF2-40B4-BE49-F238E27FC236}">
                <a16:creationId xmlns:a16="http://schemas.microsoft.com/office/drawing/2014/main" id="{80365331-8D2A-CB4E-9507-78DC544EE75F}"/>
              </a:ext>
            </a:extLst>
          </p:cNvPr>
          <p:cNvSpPr/>
          <p:nvPr/>
        </p:nvSpPr>
        <p:spPr>
          <a:xfrm>
            <a:off x="430307" y="4159269"/>
            <a:ext cx="8942293" cy="646331"/>
          </a:xfrm>
          <a:prstGeom prst="rect">
            <a:avLst/>
          </a:prstGeom>
        </p:spPr>
        <p:txBody>
          <a:bodyPr wrap="square">
            <a:spAutoFit/>
          </a:bodyPr>
          <a:lstStyle/>
          <a:p>
            <a:r>
              <a:rPr lang="en-US" sz="1800" dirty="0">
                <a:solidFill>
                  <a:schemeClr val="bg1"/>
                </a:solidFill>
                <a:latin typeface="Big Shoulders Text Black"/>
              </a:rPr>
              <a:t>I used the most simple </a:t>
            </a:r>
            <a:r>
              <a:rPr lang="en-US" sz="1800" dirty="0">
                <a:solidFill>
                  <a:schemeClr val="bg2"/>
                </a:solidFill>
                <a:latin typeface="Big Shoulders Text Black"/>
              </a:rPr>
              <a:t>major 3 or minor 3 chords </a:t>
            </a:r>
            <a:r>
              <a:rPr lang="en-US" sz="1800" dirty="0">
                <a:solidFill>
                  <a:schemeClr val="bg1"/>
                </a:solidFill>
                <a:latin typeface="Big Shoulders Text Black"/>
              </a:rPr>
              <a:t>to write the pitches in chord</a:t>
            </a:r>
            <a:endParaRPr lang="en-US" sz="1800" dirty="0">
              <a:solidFill>
                <a:schemeClr val="bg2"/>
              </a:solidFill>
              <a:latin typeface="Big Shoulders Text Black"/>
            </a:endParaRPr>
          </a:p>
          <a:p>
            <a:endParaRPr lang="en-US" sz="1800" dirty="0">
              <a:solidFill>
                <a:schemeClr val="bg2"/>
              </a:solidFill>
              <a:latin typeface="Big Shoulders Text Black"/>
            </a:endParaRPr>
          </a:p>
        </p:txBody>
      </p:sp>
      <p:pic>
        <p:nvPicPr>
          <p:cNvPr id="4" name="Picture 3">
            <a:extLst>
              <a:ext uri="{FF2B5EF4-FFF2-40B4-BE49-F238E27FC236}">
                <a16:creationId xmlns:a16="http://schemas.microsoft.com/office/drawing/2014/main" id="{DC339916-5FC2-B54B-9554-CCE7414FFB7F}"/>
              </a:ext>
            </a:extLst>
          </p:cNvPr>
          <p:cNvPicPr>
            <a:picLocks noChangeAspect="1"/>
          </p:cNvPicPr>
          <p:nvPr/>
        </p:nvPicPr>
        <p:blipFill>
          <a:blip r:embed="rId3"/>
          <a:stretch>
            <a:fillRect/>
          </a:stretch>
        </p:blipFill>
        <p:spPr>
          <a:xfrm>
            <a:off x="430307" y="1990108"/>
            <a:ext cx="4963203" cy="185862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DE53779-5282-454C-94FF-393708E31796}"/>
              </a:ext>
            </a:extLst>
          </p:cNvPr>
          <p:cNvPicPr>
            <a:picLocks noChangeAspect="1"/>
          </p:cNvPicPr>
          <p:nvPr/>
        </p:nvPicPr>
        <p:blipFill>
          <a:blip r:embed="rId4"/>
          <a:stretch>
            <a:fillRect/>
          </a:stretch>
        </p:blipFill>
        <p:spPr>
          <a:xfrm>
            <a:off x="5928178" y="2230222"/>
            <a:ext cx="2425700" cy="1295400"/>
          </a:xfrm>
          <a:prstGeom prst="rect">
            <a:avLst/>
          </a:prstGeom>
        </p:spPr>
      </p:pic>
      <p:sp>
        <p:nvSpPr>
          <p:cNvPr id="12" name="Rectangle 11">
            <a:extLst>
              <a:ext uri="{FF2B5EF4-FFF2-40B4-BE49-F238E27FC236}">
                <a16:creationId xmlns:a16="http://schemas.microsoft.com/office/drawing/2014/main" id="{B89D857B-0F80-8E4B-936D-2EB41C77461F}"/>
              </a:ext>
            </a:extLst>
          </p:cNvPr>
          <p:cNvSpPr/>
          <p:nvPr/>
        </p:nvSpPr>
        <p:spPr>
          <a:xfrm>
            <a:off x="1981200" y="2492829"/>
            <a:ext cx="206829" cy="19594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42543E0-4A3C-4146-A684-10DF5B7C65AF}"/>
              </a:ext>
            </a:extLst>
          </p:cNvPr>
          <p:cNvSpPr/>
          <p:nvPr/>
        </p:nvSpPr>
        <p:spPr>
          <a:xfrm>
            <a:off x="2911908" y="2492829"/>
            <a:ext cx="206829" cy="19594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ECD916-2368-CA41-9477-16AC266E32F8}"/>
              </a:ext>
            </a:extLst>
          </p:cNvPr>
          <p:cNvSpPr/>
          <p:nvPr/>
        </p:nvSpPr>
        <p:spPr>
          <a:xfrm>
            <a:off x="4209143" y="2476343"/>
            <a:ext cx="206829" cy="19594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DFBA10-01E2-0847-9FDC-5524E93994F0}"/>
              </a:ext>
            </a:extLst>
          </p:cNvPr>
          <p:cNvSpPr/>
          <p:nvPr/>
        </p:nvSpPr>
        <p:spPr>
          <a:xfrm>
            <a:off x="5928178" y="2230222"/>
            <a:ext cx="601752" cy="129540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F2CAA9-E649-EB44-B5BA-6BAF70A20862}"/>
              </a:ext>
            </a:extLst>
          </p:cNvPr>
          <p:cNvSpPr/>
          <p:nvPr/>
        </p:nvSpPr>
        <p:spPr>
          <a:xfrm>
            <a:off x="378599" y="3351718"/>
            <a:ext cx="5066618" cy="43210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D7ADBC1-01A7-FA40-B03A-230DAB2704D5}"/>
              </a:ext>
            </a:extLst>
          </p:cNvPr>
          <p:cNvCxnSpPr/>
          <p:nvPr/>
        </p:nvCxnSpPr>
        <p:spPr>
          <a:xfrm flipH="1" flipV="1">
            <a:off x="2188029" y="2688771"/>
            <a:ext cx="4021385" cy="203285"/>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89F1188-55B9-6645-A31A-A5DFC5D66042}"/>
              </a:ext>
            </a:extLst>
          </p:cNvPr>
          <p:cNvCxnSpPr/>
          <p:nvPr/>
        </p:nvCxnSpPr>
        <p:spPr>
          <a:xfrm flipH="1" flipV="1">
            <a:off x="3118737" y="2672285"/>
            <a:ext cx="3090677" cy="113445"/>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601652C-CD27-7441-BAFC-952B16961BC5}"/>
              </a:ext>
            </a:extLst>
          </p:cNvPr>
          <p:cNvCxnSpPr/>
          <p:nvPr/>
        </p:nvCxnSpPr>
        <p:spPr>
          <a:xfrm flipH="1" flipV="1">
            <a:off x="4415972" y="2571750"/>
            <a:ext cx="1889135" cy="100535"/>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667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 name="Picture 3">
            <a:extLst>
              <a:ext uri="{FF2B5EF4-FFF2-40B4-BE49-F238E27FC236}">
                <a16:creationId xmlns:a16="http://schemas.microsoft.com/office/drawing/2014/main" id="{8DA7D87F-8F88-484A-BD71-BC5A52475ED7}"/>
              </a:ext>
            </a:extLst>
          </p:cNvPr>
          <p:cNvPicPr>
            <a:picLocks noChangeAspect="1"/>
          </p:cNvPicPr>
          <p:nvPr/>
        </p:nvPicPr>
        <p:blipFill rotWithShape="1">
          <a:blip r:embed="rId3"/>
          <a:srcRect r="39657"/>
          <a:stretch/>
        </p:blipFill>
        <p:spPr>
          <a:xfrm>
            <a:off x="260186" y="1257405"/>
            <a:ext cx="3717560" cy="2628690"/>
          </a:xfrm>
          <a:prstGeom prst="rect">
            <a:avLst/>
          </a:prstGeom>
          <a:ln>
            <a:noFill/>
          </a:ln>
          <a:effectLst>
            <a:outerShdw blurRad="292100" dist="139700" dir="2700000" algn="tl" rotWithShape="0">
              <a:srgbClr val="333333">
                <a:alpha val="65000"/>
              </a:srgbClr>
            </a:outerShdw>
          </a:effectLst>
        </p:spPr>
      </p:pic>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Result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In practice</a:t>
            </a:r>
          </a:p>
        </p:txBody>
      </p:sp>
      <p:cxnSp>
        <p:nvCxnSpPr>
          <p:cNvPr id="6" name="Straight Connector 5">
            <a:extLst>
              <a:ext uri="{FF2B5EF4-FFF2-40B4-BE49-F238E27FC236}">
                <a16:creationId xmlns:a16="http://schemas.microsoft.com/office/drawing/2014/main" id="{A21E33D1-745B-CB44-8075-D3317DBCBA57}"/>
              </a:ext>
            </a:extLst>
          </p:cNvPr>
          <p:cNvCxnSpPr>
            <a:cxnSpLocks/>
          </p:cNvCxnSpPr>
          <p:nvPr/>
        </p:nvCxnSpPr>
        <p:spPr>
          <a:xfrm>
            <a:off x="186540" y="3795823"/>
            <a:ext cx="358801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7853AC-D6E0-6F4E-9310-31217AB9C278}"/>
              </a:ext>
            </a:extLst>
          </p:cNvPr>
          <p:cNvPicPr>
            <a:picLocks noChangeAspect="1"/>
          </p:cNvPicPr>
          <p:nvPr/>
        </p:nvPicPr>
        <p:blipFill>
          <a:blip r:embed="rId4"/>
          <a:stretch>
            <a:fillRect/>
          </a:stretch>
        </p:blipFill>
        <p:spPr>
          <a:xfrm>
            <a:off x="4184223" y="1473496"/>
            <a:ext cx="4699591" cy="72891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81874921-800A-254E-9520-8987E71960E2}"/>
              </a:ext>
            </a:extLst>
          </p:cNvPr>
          <p:cNvPicPr>
            <a:picLocks noChangeAspect="1"/>
          </p:cNvPicPr>
          <p:nvPr/>
        </p:nvPicPr>
        <p:blipFill>
          <a:blip r:embed="rId5"/>
          <a:stretch>
            <a:fillRect/>
          </a:stretch>
        </p:blipFill>
        <p:spPr>
          <a:xfrm>
            <a:off x="4184223" y="2390657"/>
            <a:ext cx="4673046" cy="758291"/>
          </a:xfrm>
          <a:prstGeom prst="rect">
            <a:avLst/>
          </a:prstGeom>
          <a:ln>
            <a:noFill/>
          </a:ln>
          <a:effectLst>
            <a:outerShdw blurRad="292100" dist="139700" dir="2700000" algn="tl" rotWithShape="0">
              <a:srgbClr val="333333">
                <a:alpha val="65000"/>
              </a:srgbClr>
            </a:outerShdw>
          </a:effectLst>
        </p:spPr>
      </p:pic>
      <p:sp>
        <p:nvSpPr>
          <p:cNvPr id="16" name="Oval 15">
            <a:extLst>
              <a:ext uri="{FF2B5EF4-FFF2-40B4-BE49-F238E27FC236}">
                <a16:creationId xmlns:a16="http://schemas.microsoft.com/office/drawing/2014/main" id="{10AAD11C-CD8D-3442-A5DC-3E566A6747DB}"/>
              </a:ext>
            </a:extLst>
          </p:cNvPr>
          <p:cNvSpPr/>
          <p:nvPr/>
        </p:nvSpPr>
        <p:spPr>
          <a:xfrm>
            <a:off x="3136605" y="3583172"/>
            <a:ext cx="627321" cy="22328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B5FF51C-0778-C842-B6C6-4EAD6E241C20}"/>
              </a:ext>
            </a:extLst>
          </p:cNvPr>
          <p:cNvCxnSpPr/>
          <p:nvPr/>
        </p:nvCxnSpPr>
        <p:spPr>
          <a:xfrm flipV="1">
            <a:off x="3774558" y="2828260"/>
            <a:ext cx="4295554" cy="882503"/>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F3D68DD-6F96-7840-87A8-C9E18F01E0DC}"/>
              </a:ext>
            </a:extLst>
          </p:cNvPr>
          <p:cNvSpPr/>
          <p:nvPr/>
        </p:nvSpPr>
        <p:spPr>
          <a:xfrm>
            <a:off x="7850267" y="2640015"/>
            <a:ext cx="627321" cy="22328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04D4642-214E-A84F-93B7-E4FE3CF4FAE7}"/>
              </a:ext>
            </a:extLst>
          </p:cNvPr>
          <p:cNvSpPr/>
          <p:nvPr/>
        </p:nvSpPr>
        <p:spPr>
          <a:xfrm>
            <a:off x="7850266" y="1705731"/>
            <a:ext cx="627321" cy="22328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440;p31">
            <a:extLst>
              <a:ext uri="{FF2B5EF4-FFF2-40B4-BE49-F238E27FC236}">
                <a16:creationId xmlns:a16="http://schemas.microsoft.com/office/drawing/2014/main" id="{38C9ED39-5761-FE4E-B94A-DB70F1E773B1}"/>
              </a:ext>
            </a:extLst>
          </p:cNvPr>
          <p:cNvSpPr txBox="1">
            <a:spLocks/>
          </p:cNvSpPr>
          <p:nvPr/>
        </p:nvSpPr>
        <p:spPr>
          <a:xfrm>
            <a:off x="399579" y="3952750"/>
            <a:ext cx="8247530" cy="852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sz="2800" dirty="0">
                <a:solidFill>
                  <a:schemeClr val="bg1"/>
                </a:solidFill>
              </a:rPr>
              <a:t>The musical key of </a:t>
            </a:r>
            <a:r>
              <a:rPr lang="en-US" sz="2800" dirty="0" err="1">
                <a:solidFill>
                  <a:schemeClr val="bg1"/>
                </a:solidFill>
              </a:rPr>
              <a:t>qinghong</a:t>
            </a:r>
            <a:r>
              <a:rPr lang="en-US" sz="2800" dirty="0">
                <a:solidFill>
                  <a:schemeClr val="bg1"/>
                </a:solidFill>
              </a:rPr>
              <a:t> is </a:t>
            </a:r>
            <a:r>
              <a:rPr lang="en-US" sz="2800" dirty="0">
                <a:solidFill>
                  <a:schemeClr val="bg2"/>
                </a:solidFill>
              </a:rPr>
              <a:t>Bb major!!</a:t>
            </a:r>
          </a:p>
        </p:txBody>
      </p:sp>
      <p:cxnSp>
        <p:nvCxnSpPr>
          <p:cNvPr id="25" name="Straight Arrow Connector 24">
            <a:extLst>
              <a:ext uri="{FF2B5EF4-FFF2-40B4-BE49-F238E27FC236}">
                <a16:creationId xmlns:a16="http://schemas.microsoft.com/office/drawing/2014/main" id="{DE339563-8499-BF47-99EA-347A42E4DF15}"/>
              </a:ext>
            </a:extLst>
          </p:cNvPr>
          <p:cNvCxnSpPr>
            <a:stCxn id="21" idx="0"/>
          </p:cNvCxnSpPr>
          <p:nvPr/>
        </p:nvCxnSpPr>
        <p:spPr>
          <a:xfrm flipH="1" flipV="1">
            <a:off x="8163926" y="1929015"/>
            <a:ext cx="2" cy="71100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A32EE32-4EB1-2844-89F5-E686FA4255A1}"/>
              </a:ext>
            </a:extLst>
          </p:cNvPr>
          <p:cNvSpPr/>
          <p:nvPr/>
        </p:nvSpPr>
        <p:spPr>
          <a:xfrm>
            <a:off x="4419703" y="1717200"/>
            <a:ext cx="627321" cy="22328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419;p29">
            <a:extLst>
              <a:ext uri="{FF2B5EF4-FFF2-40B4-BE49-F238E27FC236}">
                <a16:creationId xmlns:a16="http://schemas.microsoft.com/office/drawing/2014/main" id="{35570303-723E-3C40-B9C7-5DC73BA76091}"/>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0;p29">
            <a:extLst>
              <a:ext uri="{FF2B5EF4-FFF2-40B4-BE49-F238E27FC236}">
                <a16:creationId xmlns:a16="http://schemas.microsoft.com/office/drawing/2014/main" id="{E3CCF85B-50B3-C948-BB61-0220BF70C173}"/>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262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Result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In practice</a:t>
            </a:r>
          </a:p>
        </p:txBody>
      </p:sp>
      <p:pic>
        <p:nvPicPr>
          <p:cNvPr id="2" name="Online Media 1" descr="qinghong_show_logicpro">
            <a:hlinkClick r:id="" action="ppaction://media"/>
            <a:extLst>
              <a:ext uri="{FF2B5EF4-FFF2-40B4-BE49-F238E27FC236}">
                <a16:creationId xmlns:a16="http://schemas.microsoft.com/office/drawing/2014/main" id="{4BE758C3-B3F8-2A42-9858-0343F094E3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0172" y="1202701"/>
            <a:ext cx="7103656" cy="3435900"/>
          </a:xfrm>
          <a:prstGeom prst="rect">
            <a:avLst/>
          </a:prstGeom>
        </p:spPr>
      </p:pic>
      <p:sp>
        <p:nvSpPr>
          <p:cNvPr id="3" name="Rectangle 2">
            <a:extLst>
              <a:ext uri="{FF2B5EF4-FFF2-40B4-BE49-F238E27FC236}">
                <a16:creationId xmlns:a16="http://schemas.microsoft.com/office/drawing/2014/main" id="{7DD3D9F4-F4A2-EA45-BC13-E8CF4D3B03C3}"/>
              </a:ext>
            </a:extLst>
          </p:cNvPr>
          <p:cNvSpPr/>
          <p:nvPr/>
        </p:nvSpPr>
        <p:spPr>
          <a:xfrm>
            <a:off x="882502" y="1828800"/>
            <a:ext cx="7595086" cy="64420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F82B29-0BAB-3347-B003-8BDEA6885C4F}"/>
              </a:ext>
            </a:extLst>
          </p:cNvPr>
          <p:cNvSpPr/>
          <p:nvPr/>
        </p:nvSpPr>
        <p:spPr>
          <a:xfrm>
            <a:off x="100853" y="1720322"/>
            <a:ext cx="781649" cy="1200329"/>
          </a:xfrm>
          <a:prstGeom prst="rect">
            <a:avLst/>
          </a:prstGeom>
        </p:spPr>
        <p:txBody>
          <a:bodyPr wrap="square">
            <a:spAutoFit/>
          </a:bodyPr>
          <a:lstStyle/>
          <a:p>
            <a:r>
              <a:rPr lang="en-US" sz="1800" dirty="0">
                <a:solidFill>
                  <a:schemeClr val="bg1"/>
                </a:solidFill>
                <a:latin typeface="Big Shoulders Text Black"/>
              </a:rPr>
              <a:t>Added </a:t>
            </a:r>
          </a:p>
          <a:p>
            <a:r>
              <a:rPr lang="en-US" sz="1800" dirty="0">
                <a:solidFill>
                  <a:schemeClr val="bg1"/>
                </a:solidFill>
                <a:latin typeface="Big Shoulders Text Black"/>
              </a:rPr>
              <a:t>Piano </a:t>
            </a:r>
          </a:p>
          <a:p>
            <a:r>
              <a:rPr lang="en-US" sz="1800" dirty="0">
                <a:solidFill>
                  <a:schemeClr val="bg1"/>
                </a:solidFill>
                <a:latin typeface="Big Shoulders Text Black"/>
              </a:rPr>
              <a:t>track</a:t>
            </a:r>
            <a:endParaRPr lang="en-US" sz="1800" dirty="0">
              <a:solidFill>
                <a:schemeClr val="bg2"/>
              </a:solidFill>
              <a:latin typeface="Big Shoulders Text Black"/>
            </a:endParaRPr>
          </a:p>
          <a:p>
            <a:endParaRPr lang="en-US" sz="1800" dirty="0">
              <a:solidFill>
                <a:schemeClr val="bg2"/>
              </a:solidFill>
              <a:latin typeface="Big Shoulders Text Black"/>
            </a:endParaRPr>
          </a:p>
        </p:txBody>
      </p:sp>
      <p:sp>
        <p:nvSpPr>
          <p:cNvPr id="5" name="Rectangle 4">
            <a:extLst>
              <a:ext uri="{FF2B5EF4-FFF2-40B4-BE49-F238E27FC236}">
                <a16:creationId xmlns:a16="http://schemas.microsoft.com/office/drawing/2014/main" id="{FCF5F0A3-4788-8544-938C-79E214F79F16}"/>
              </a:ext>
            </a:extLst>
          </p:cNvPr>
          <p:cNvSpPr/>
          <p:nvPr/>
        </p:nvSpPr>
        <p:spPr>
          <a:xfrm>
            <a:off x="1116420" y="3402419"/>
            <a:ext cx="425302" cy="114831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E85A42-28CF-9D48-8BDB-5471DF8C66C2}"/>
              </a:ext>
            </a:extLst>
          </p:cNvPr>
          <p:cNvSpPr/>
          <p:nvPr/>
        </p:nvSpPr>
        <p:spPr>
          <a:xfrm>
            <a:off x="5160" y="3627405"/>
            <a:ext cx="1111260" cy="923330"/>
          </a:xfrm>
          <a:prstGeom prst="rect">
            <a:avLst/>
          </a:prstGeom>
        </p:spPr>
        <p:txBody>
          <a:bodyPr wrap="square">
            <a:spAutoFit/>
          </a:bodyPr>
          <a:lstStyle/>
          <a:p>
            <a:r>
              <a:rPr lang="en-US" sz="1800" dirty="0">
                <a:solidFill>
                  <a:schemeClr val="bg1"/>
                </a:solidFill>
                <a:latin typeface="Big Shoulders Text Black"/>
              </a:rPr>
              <a:t>Musical</a:t>
            </a:r>
          </a:p>
          <a:p>
            <a:r>
              <a:rPr lang="en-US" sz="1800" dirty="0">
                <a:solidFill>
                  <a:schemeClr val="bg1"/>
                </a:solidFill>
                <a:latin typeface="Big Shoulders Text Black"/>
              </a:rPr>
              <a:t>Key of Bb</a:t>
            </a:r>
            <a:endParaRPr lang="en-US" sz="1800" dirty="0">
              <a:solidFill>
                <a:schemeClr val="bg2"/>
              </a:solidFill>
              <a:latin typeface="Big Shoulders Text Black"/>
            </a:endParaRPr>
          </a:p>
          <a:p>
            <a:endParaRPr lang="en-US" sz="1800" dirty="0">
              <a:solidFill>
                <a:schemeClr val="bg2"/>
              </a:solidFill>
              <a:latin typeface="Big Shoulders Text Black"/>
            </a:endParaRPr>
          </a:p>
        </p:txBody>
      </p:sp>
      <p:sp>
        <p:nvSpPr>
          <p:cNvPr id="11" name="Google Shape;420;p29">
            <a:extLst>
              <a:ext uri="{FF2B5EF4-FFF2-40B4-BE49-F238E27FC236}">
                <a16:creationId xmlns:a16="http://schemas.microsoft.com/office/drawing/2014/main" id="{5B71F677-CDEE-8F43-9490-83C8E5CC0743}"/>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314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video>
              <p:cMediaNode vol="81818">
                <p:cTn id="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0"/>
        <p:cNvGrpSpPr/>
        <p:nvPr/>
      </p:nvGrpSpPr>
      <p:grpSpPr>
        <a:xfrm>
          <a:off x="0" y="0"/>
          <a:ext cx="0" cy="0"/>
          <a:chOff x="0" y="0"/>
          <a:chExt cx="0" cy="0"/>
        </a:xfrm>
      </p:grpSpPr>
      <p:sp>
        <p:nvSpPr>
          <p:cNvPr id="351" name="Google Shape;351;p26"/>
          <p:cNvSpPr txBox="1">
            <a:spLocks noGrp="1"/>
          </p:cNvSpPr>
          <p:nvPr>
            <p:ph type="ctrTitle"/>
          </p:nvPr>
        </p:nvSpPr>
        <p:spPr>
          <a:xfrm>
            <a:off x="1345513" y="1050455"/>
            <a:ext cx="2251800" cy="360300"/>
          </a:xfrm>
          <a:prstGeom prst="rect">
            <a:avLst/>
          </a:prstGeom>
        </p:spPr>
        <p:txBody>
          <a:bodyPr spcFirstLastPara="1" wrap="square" lIns="91425" tIns="91425" rIns="91425" bIns="91425" anchor="b" anchorCtr="0">
            <a:noAutofit/>
          </a:bodyPr>
          <a:lstStyle/>
          <a:p>
            <a:pPr lvl="0"/>
            <a:r>
              <a:rPr lang="en" dirty="0"/>
              <a:t>Motivation &amp; Problem </a:t>
            </a:r>
            <a:endParaRPr dirty="0"/>
          </a:p>
        </p:txBody>
      </p:sp>
      <p:sp>
        <p:nvSpPr>
          <p:cNvPr id="352" name="Google Shape;352;p26"/>
          <p:cNvSpPr txBox="1">
            <a:spLocks noGrp="1"/>
          </p:cNvSpPr>
          <p:nvPr>
            <p:ph type="title" idx="2"/>
          </p:nvPr>
        </p:nvSpPr>
        <p:spPr>
          <a:xfrm>
            <a:off x="1858213" y="504566"/>
            <a:ext cx="17391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01</a:t>
            </a:r>
            <a:endParaRPr dirty="0"/>
          </a:p>
        </p:txBody>
      </p:sp>
      <p:sp>
        <p:nvSpPr>
          <p:cNvPr id="353" name="Google Shape;353;p26"/>
          <p:cNvSpPr txBox="1">
            <a:spLocks noGrp="1"/>
          </p:cNvSpPr>
          <p:nvPr>
            <p:ph type="ctrTitle" idx="3"/>
          </p:nvPr>
        </p:nvSpPr>
        <p:spPr>
          <a:xfrm>
            <a:off x="5927688" y="974255"/>
            <a:ext cx="2251800" cy="36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sp>
        <p:nvSpPr>
          <p:cNvPr id="354" name="Google Shape;354;p26"/>
          <p:cNvSpPr txBox="1">
            <a:spLocks noGrp="1"/>
          </p:cNvSpPr>
          <p:nvPr>
            <p:ph type="title" idx="5"/>
          </p:nvPr>
        </p:nvSpPr>
        <p:spPr>
          <a:xfrm>
            <a:off x="5927688" y="428366"/>
            <a:ext cx="17391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355" name="Google Shape;355;p26"/>
          <p:cNvSpPr txBox="1">
            <a:spLocks noGrp="1"/>
          </p:cNvSpPr>
          <p:nvPr>
            <p:ph type="ctrTitle" idx="6"/>
          </p:nvPr>
        </p:nvSpPr>
        <p:spPr>
          <a:xfrm>
            <a:off x="1345513" y="2586149"/>
            <a:ext cx="2251800" cy="360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Music to Technology </a:t>
            </a:r>
            <a:endParaRPr dirty="0"/>
          </a:p>
        </p:txBody>
      </p:sp>
      <p:sp>
        <p:nvSpPr>
          <p:cNvPr id="356" name="Google Shape;356;p26"/>
          <p:cNvSpPr txBox="1">
            <a:spLocks noGrp="1"/>
          </p:cNvSpPr>
          <p:nvPr>
            <p:ph type="title" idx="8"/>
          </p:nvPr>
        </p:nvSpPr>
        <p:spPr>
          <a:xfrm>
            <a:off x="1858213" y="2040260"/>
            <a:ext cx="17391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sp>
        <p:nvSpPr>
          <p:cNvPr id="357" name="Google Shape;357;p26"/>
          <p:cNvSpPr txBox="1">
            <a:spLocks noGrp="1"/>
          </p:cNvSpPr>
          <p:nvPr>
            <p:ph type="ctrTitle" idx="9"/>
          </p:nvPr>
        </p:nvSpPr>
        <p:spPr>
          <a:xfrm>
            <a:off x="5927688" y="2509949"/>
            <a:ext cx="2251800" cy="36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References</a:t>
            </a:r>
            <a:endParaRPr dirty="0"/>
          </a:p>
        </p:txBody>
      </p:sp>
      <p:sp>
        <p:nvSpPr>
          <p:cNvPr id="358" name="Google Shape;358;p26"/>
          <p:cNvSpPr txBox="1">
            <a:spLocks noGrp="1"/>
          </p:cNvSpPr>
          <p:nvPr>
            <p:ph type="title" idx="14"/>
          </p:nvPr>
        </p:nvSpPr>
        <p:spPr>
          <a:xfrm>
            <a:off x="5927688" y="1964060"/>
            <a:ext cx="17391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359" name="Google Shape;359;p26"/>
          <p:cNvSpPr txBox="1">
            <a:spLocks noGrp="1"/>
          </p:cNvSpPr>
          <p:nvPr>
            <p:ph type="ctrTitle" idx="15"/>
          </p:nvPr>
        </p:nvSpPr>
        <p:spPr>
          <a:xfrm>
            <a:off x="1345513" y="4058249"/>
            <a:ext cx="2251800" cy="360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Experiment</a:t>
            </a:r>
            <a:endParaRPr dirty="0"/>
          </a:p>
        </p:txBody>
      </p:sp>
      <p:sp>
        <p:nvSpPr>
          <p:cNvPr id="360" name="Google Shape;360;p26"/>
          <p:cNvSpPr txBox="1">
            <a:spLocks noGrp="1"/>
          </p:cNvSpPr>
          <p:nvPr>
            <p:ph type="title" idx="17"/>
          </p:nvPr>
        </p:nvSpPr>
        <p:spPr>
          <a:xfrm>
            <a:off x="1858213" y="3512360"/>
            <a:ext cx="17391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endParaRPr dirty="0"/>
          </a:p>
        </p:txBody>
      </p:sp>
      <p:grpSp>
        <p:nvGrpSpPr>
          <p:cNvPr id="361" name="Google Shape;361;p26"/>
          <p:cNvGrpSpPr/>
          <p:nvPr/>
        </p:nvGrpSpPr>
        <p:grpSpPr>
          <a:xfrm>
            <a:off x="6854351" y="3499730"/>
            <a:ext cx="2865042" cy="1338468"/>
            <a:chOff x="1311000" y="1127175"/>
            <a:chExt cx="827425" cy="386550"/>
          </a:xfrm>
        </p:grpSpPr>
        <p:sp>
          <p:nvSpPr>
            <p:cNvPr id="362" name="Google Shape;362;p26"/>
            <p:cNvSpPr/>
            <p:nvPr/>
          </p:nvSpPr>
          <p:spPr>
            <a:xfrm rot="10800000">
              <a:off x="1699975" y="1127175"/>
              <a:ext cx="438450" cy="159150"/>
            </a:xfrm>
            <a:custGeom>
              <a:avLst/>
              <a:gdLst/>
              <a:ahLst/>
              <a:cxnLst/>
              <a:rect l="l" t="t" r="r" b="b"/>
              <a:pathLst>
                <a:path w="17538" h="6366" extrusionOk="0">
                  <a:moveTo>
                    <a:pt x="364" y="1"/>
                  </a:moveTo>
                  <a:cubicBezTo>
                    <a:pt x="364" y="1"/>
                    <a:pt x="108" y="942"/>
                    <a:pt x="56" y="1030"/>
                  </a:cubicBezTo>
                  <a:cubicBezTo>
                    <a:pt x="1" y="1119"/>
                    <a:pt x="15396" y="5631"/>
                    <a:pt x="15396" y="5631"/>
                  </a:cubicBezTo>
                  <a:lnTo>
                    <a:pt x="16216" y="6365"/>
                  </a:lnTo>
                  <a:lnTo>
                    <a:pt x="17537" y="6067"/>
                  </a:lnTo>
                  <a:lnTo>
                    <a:pt x="16852" y="5133"/>
                  </a:lnTo>
                  <a:lnTo>
                    <a:pt x="15511" y="5254"/>
                  </a:lnTo>
                  <a:lnTo>
                    <a:pt x="13218" y="4477"/>
                  </a:lnTo>
                  <a:lnTo>
                    <a:pt x="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rot="10800000">
              <a:off x="1311000" y="1266625"/>
              <a:ext cx="397850" cy="247100"/>
            </a:xfrm>
            <a:custGeom>
              <a:avLst/>
              <a:gdLst/>
              <a:ahLst/>
              <a:cxnLst/>
              <a:rect l="l" t="t" r="r" b="b"/>
              <a:pathLst>
                <a:path w="15914" h="9884" extrusionOk="0">
                  <a:moveTo>
                    <a:pt x="15345" y="0"/>
                  </a:moveTo>
                  <a:cubicBezTo>
                    <a:pt x="15159" y="0"/>
                    <a:pt x="1748" y="8461"/>
                    <a:pt x="1748" y="8461"/>
                  </a:cubicBezTo>
                  <a:lnTo>
                    <a:pt x="653" y="8592"/>
                  </a:lnTo>
                  <a:lnTo>
                    <a:pt x="0" y="9779"/>
                  </a:lnTo>
                  <a:lnTo>
                    <a:pt x="1158" y="9884"/>
                  </a:lnTo>
                  <a:lnTo>
                    <a:pt x="1951" y="8796"/>
                  </a:lnTo>
                  <a:lnTo>
                    <a:pt x="4053" y="7591"/>
                  </a:lnTo>
                  <a:lnTo>
                    <a:pt x="15914" y="912"/>
                  </a:lnTo>
                  <a:cubicBezTo>
                    <a:pt x="15914" y="912"/>
                    <a:pt x="15380" y="99"/>
                    <a:pt x="15347" y="1"/>
                  </a:cubicBezTo>
                  <a:cubicBezTo>
                    <a:pt x="15346" y="0"/>
                    <a:pt x="15346" y="0"/>
                    <a:pt x="15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6"/>
          <p:cNvSpPr txBox="1">
            <a:spLocks noGrp="1"/>
          </p:cNvSpPr>
          <p:nvPr>
            <p:ph type="ctrTitle" idx="9"/>
          </p:nvPr>
        </p:nvSpPr>
        <p:spPr>
          <a:xfrm>
            <a:off x="5927688" y="3957749"/>
            <a:ext cx="2251800" cy="36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Wrap Up</a:t>
            </a:r>
            <a:endParaRPr/>
          </a:p>
        </p:txBody>
      </p:sp>
      <p:sp>
        <p:nvSpPr>
          <p:cNvPr id="365" name="Google Shape;365;p26"/>
          <p:cNvSpPr txBox="1">
            <a:spLocks noGrp="1"/>
          </p:cNvSpPr>
          <p:nvPr>
            <p:ph type="title" idx="14"/>
          </p:nvPr>
        </p:nvSpPr>
        <p:spPr>
          <a:xfrm>
            <a:off x="5927688" y="3411860"/>
            <a:ext cx="17391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06</a:t>
            </a:r>
            <a:endParaRPr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Result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In practice</a:t>
            </a:r>
          </a:p>
        </p:txBody>
      </p:sp>
      <p:pic>
        <p:nvPicPr>
          <p:cNvPr id="17" name="Picture 16">
            <a:extLst>
              <a:ext uri="{FF2B5EF4-FFF2-40B4-BE49-F238E27FC236}">
                <a16:creationId xmlns:a16="http://schemas.microsoft.com/office/drawing/2014/main" id="{10081424-1C64-5F45-8A93-6A6A4814E4CD}"/>
              </a:ext>
            </a:extLst>
          </p:cNvPr>
          <p:cNvPicPr>
            <a:picLocks noChangeAspect="1"/>
          </p:cNvPicPr>
          <p:nvPr/>
        </p:nvPicPr>
        <p:blipFill>
          <a:blip r:embed="rId3"/>
          <a:stretch>
            <a:fillRect/>
          </a:stretch>
        </p:blipFill>
        <p:spPr>
          <a:xfrm>
            <a:off x="634419" y="1240386"/>
            <a:ext cx="5020948" cy="3504864"/>
          </a:xfrm>
          <a:prstGeom prst="rect">
            <a:avLst/>
          </a:prstGeom>
          <a:ln>
            <a:noFill/>
          </a:ln>
          <a:effectLst>
            <a:outerShdw blurRad="292100" dist="139700" dir="2700000" algn="tl" rotWithShape="0">
              <a:srgbClr val="333333">
                <a:alpha val="65000"/>
              </a:srgbClr>
            </a:outerShdw>
          </a:effectLst>
        </p:spPr>
      </p:pic>
      <p:sp>
        <p:nvSpPr>
          <p:cNvPr id="19" name="Google Shape;440;p31">
            <a:extLst>
              <a:ext uri="{FF2B5EF4-FFF2-40B4-BE49-F238E27FC236}">
                <a16:creationId xmlns:a16="http://schemas.microsoft.com/office/drawing/2014/main" id="{75446AC5-7ED8-8845-AA20-ACC1A622015E}"/>
              </a:ext>
            </a:extLst>
          </p:cNvPr>
          <p:cNvSpPr txBox="1">
            <a:spLocks/>
          </p:cNvSpPr>
          <p:nvPr/>
        </p:nvSpPr>
        <p:spPr>
          <a:xfrm>
            <a:off x="5160423" y="2407367"/>
            <a:ext cx="4172421" cy="852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sz="1800" dirty="0" err="1">
                <a:solidFill>
                  <a:schemeClr val="bg1"/>
                </a:solidFill>
              </a:rPr>
              <a:t>Qinghong</a:t>
            </a:r>
            <a:r>
              <a:rPr lang="en-US" sz="1800" dirty="0">
                <a:solidFill>
                  <a:schemeClr val="bg1"/>
                </a:solidFill>
              </a:rPr>
              <a:t>-</a:t>
            </a:r>
            <a:r>
              <a:rPr lang="en-US" sz="1800" dirty="0">
                <a:solidFill>
                  <a:schemeClr val="bg2"/>
                </a:solidFill>
              </a:rPr>
              <a:t>Bb major</a:t>
            </a:r>
          </a:p>
          <a:p>
            <a:pPr algn="ctr"/>
            <a:r>
              <a:rPr lang="en-US" sz="1800" dirty="0">
                <a:solidFill>
                  <a:schemeClr val="bg1"/>
                </a:solidFill>
              </a:rPr>
              <a:t>Piano sheet</a:t>
            </a:r>
          </a:p>
          <a:p>
            <a:pPr algn="ctr"/>
            <a:r>
              <a:rPr lang="en-US" sz="1100" dirty="0">
                <a:solidFill>
                  <a:schemeClr val="bg1"/>
                </a:solidFill>
              </a:rPr>
              <a:t>Copyright: </a:t>
            </a:r>
            <a:r>
              <a:rPr lang="en-US" sz="1100" dirty="0"/>
              <a:t>© 2023 aprilsmile1</a:t>
            </a:r>
            <a:endParaRPr lang="en-US" sz="1100" dirty="0">
              <a:solidFill>
                <a:schemeClr val="bg1"/>
              </a:solidFill>
            </a:endParaRPr>
          </a:p>
        </p:txBody>
      </p:sp>
      <p:sp>
        <p:nvSpPr>
          <p:cNvPr id="20" name="Google Shape;419;p29">
            <a:extLst>
              <a:ext uri="{FF2B5EF4-FFF2-40B4-BE49-F238E27FC236}">
                <a16:creationId xmlns:a16="http://schemas.microsoft.com/office/drawing/2014/main" id="{705AE8D8-0A74-4A42-9EDA-671ACF2776E0}"/>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0;p29">
            <a:extLst>
              <a:ext uri="{FF2B5EF4-FFF2-40B4-BE49-F238E27FC236}">
                <a16:creationId xmlns:a16="http://schemas.microsoft.com/office/drawing/2014/main" id="{037366D1-B671-E142-880D-CC691F3EE92D}"/>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542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References</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Resources</a:t>
            </a:r>
          </a:p>
        </p:txBody>
      </p:sp>
      <p:sp>
        <p:nvSpPr>
          <p:cNvPr id="8" name="Google Shape;440;p31">
            <a:extLst>
              <a:ext uri="{FF2B5EF4-FFF2-40B4-BE49-F238E27FC236}">
                <a16:creationId xmlns:a16="http://schemas.microsoft.com/office/drawing/2014/main" id="{CBFFA461-6C37-F24F-B700-3FAB36569BA2}"/>
              </a:ext>
            </a:extLst>
          </p:cNvPr>
          <p:cNvSpPr txBox="1">
            <a:spLocks/>
          </p:cNvSpPr>
          <p:nvPr/>
        </p:nvSpPr>
        <p:spPr>
          <a:xfrm>
            <a:off x="313349" y="1718900"/>
            <a:ext cx="5141153" cy="852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l"/>
            <a:r>
              <a:rPr lang="en-US" dirty="0">
                <a:solidFill>
                  <a:schemeClr val="bg1"/>
                </a:solidFill>
              </a:rPr>
              <a:t>Source codes have uploaded:</a:t>
            </a:r>
          </a:p>
          <a:p>
            <a:pPr algn="l"/>
            <a:r>
              <a:rPr lang="en-US" sz="1600" dirty="0">
                <a:solidFill>
                  <a:schemeClr val="bg1"/>
                </a:solidFill>
              </a:rPr>
              <a:t>https://</a:t>
            </a:r>
            <a:r>
              <a:rPr lang="en-US" sz="1600" dirty="0" err="1">
                <a:solidFill>
                  <a:schemeClr val="bg1"/>
                </a:solidFill>
              </a:rPr>
              <a:t>github.com</a:t>
            </a:r>
            <a:r>
              <a:rPr lang="en-US" sz="1600" dirty="0">
                <a:solidFill>
                  <a:schemeClr val="bg1"/>
                </a:solidFill>
              </a:rPr>
              <a:t>/Aprilsmile1/detect-musical-</a:t>
            </a:r>
            <a:r>
              <a:rPr lang="en-US" sz="1600" dirty="0" err="1">
                <a:solidFill>
                  <a:schemeClr val="bg1"/>
                </a:solidFill>
              </a:rPr>
              <a:t>key.git</a:t>
            </a:r>
            <a:endParaRPr lang="en-US" sz="1600" dirty="0">
              <a:solidFill>
                <a:schemeClr val="bg2"/>
              </a:solidFill>
            </a:endParaRPr>
          </a:p>
        </p:txBody>
      </p:sp>
      <p:sp>
        <p:nvSpPr>
          <p:cNvPr id="10" name="Google Shape;440;p31">
            <a:extLst>
              <a:ext uri="{FF2B5EF4-FFF2-40B4-BE49-F238E27FC236}">
                <a16:creationId xmlns:a16="http://schemas.microsoft.com/office/drawing/2014/main" id="{78EA6C73-4305-0641-8362-4A05DC4575A4}"/>
              </a:ext>
            </a:extLst>
          </p:cNvPr>
          <p:cNvSpPr txBox="1">
            <a:spLocks/>
          </p:cNvSpPr>
          <p:nvPr/>
        </p:nvSpPr>
        <p:spPr>
          <a:xfrm>
            <a:off x="313349" y="2885632"/>
            <a:ext cx="4981665" cy="852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l"/>
            <a:r>
              <a:rPr lang="en-US" dirty="0">
                <a:solidFill>
                  <a:schemeClr val="bg1"/>
                </a:solidFill>
              </a:rPr>
              <a:t>Acknowledgement/project idea from</a:t>
            </a:r>
          </a:p>
        </p:txBody>
      </p:sp>
      <p:sp>
        <p:nvSpPr>
          <p:cNvPr id="2" name="Rectangle 1">
            <a:extLst>
              <a:ext uri="{FF2B5EF4-FFF2-40B4-BE49-F238E27FC236}">
                <a16:creationId xmlns:a16="http://schemas.microsoft.com/office/drawing/2014/main" id="{09FCE704-56A3-EC44-A810-718193C1F117}"/>
              </a:ext>
            </a:extLst>
          </p:cNvPr>
          <p:cNvSpPr/>
          <p:nvPr/>
        </p:nvSpPr>
        <p:spPr>
          <a:xfrm>
            <a:off x="313348" y="3369150"/>
            <a:ext cx="5704679" cy="584775"/>
          </a:xfrm>
          <a:prstGeom prst="rect">
            <a:avLst/>
          </a:prstGeom>
        </p:spPr>
        <p:txBody>
          <a:bodyPr wrap="square">
            <a:spAutoFit/>
          </a:bodyPr>
          <a:lstStyle/>
          <a:p>
            <a:r>
              <a:rPr lang="en-US" sz="1600" dirty="0">
                <a:solidFill>
                  <a:schemeClr val="bg1"/>
                </a:solidFill>
                <a:latin typeface="Big Shoulders Text Black"/>
                <a:sym typeface="Big Shoulders Text Black"/>
              </a:rPr>
              <a:t>https://cs229.stanford.edu/proj2016/report/</a:t>
            </a:r>
            <a:r>
              <a:rPr lang="en-US" sz="1600" dirty="0" err="1">
                <a:solidFill>
                  <a:schemeClr val="bg1"/>
                </a:solidFill>
                <a:latin typeface="Big Shoulders Text Black"/>
                <a:sym typeface="Big Shoulders Text Black"/>
              </a:rPr>
              <a:t>Mahieu-DetectingMusicalKeyWithSupervisedLearning-report.pdf</a:t>
            </a:r>
            <a:endParaRPr lang="en-US" sz="1600" dirty="0">
              <a:solidFill>
                <a:schemeClr val="bg1"/>
              </a:solidFill>
              <a:latin typeface="Big Shoulders Text Black"/>
              <a:sym typeface="Big Shoulders Text Black"/>
            </a:endParaRPr>
          </a:p>
        </p:txBody>
      </p:sp>
      <p:pic>
        <p:nvPicPr>
          <p:cNvPr id="4" name="Picture 3">
            <a:extLst>
              <a:ext uri="{FF2B5EF4-FFF2-40B4-BE49-F238E27FC236}">
                <a16:creationId xmlns:a16="http://schemas.microsoft.com/office/drawing/2014/main" id="{F313325D-B290-474C-8A3B-EF7EE250E4DB}"/>
              </a:ext>
            </a:extLst>
          </p:cNvPr>
          <p:cNvPicPr>
            <a:picLocks noChangeAspect="1"/>
          </p:cNvPicPr>
          <p:nvPr/>
        </p:nvPicPr>
        <p:blipFill>
          <a:blip r:embed="rId3"/>
          <a:stretch>
            <a:fillRect/>
          </a:stretch>
        </p:blipFill>
        <p:spPr>
          <a:xfrm>
            <a:off x="5454502" y="1899331"/>
            <a:ext cx="3446779" cy="1972602"/>
          </a:xfrm>
          <a:prstGeom prst="rect">
            <a:avLst/>
          </a:prstGeom>
          <a:ln>
            <a:noFill/>
          </a:ln>
          <a:effectLst>
            <a:outerShdw blurRad="292100" dist="139700" dir="2700000" algn="tl" rotWithShape="0">
              <a:srgbClr val="333333">
                <a:alpha val="65000"/>
              </a:srgbClr>
            </a:outerShdw>
          </a:effectLst>
        </p:spPr>
      </p:pic>
      <p:sp>
        <p:nvSpPr>
          <p:cNvPr id="11" name="Google Shape;419;p29">
            <a:extLst>
              <a:ext uri="{FF2B5EF4-FFF2-40B4-BE49-F238E27FC236}">
                <a16:creationId xmlns:a16="http://schemas.microsoft.com/office/drawing/2014/main" id="{B17F7DD7-BEE3-2946-9D84-903A10417022}"/>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0;p29">
            <a:extLst>
              <a:ext uri="{FF2B5EF4-FFF2-40B4-BE49-F238E27FC236}">
                <a16:creationId xmlns:a16="http://schemas.microsoft.com/office/drawing/2014/main" id="{87DA73FB-9A1B-784B-A934-7DB5894E5DEB}"/>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091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709"/>
        <p:cNvGrpSpPr/>
        <p:nvPr/>
      </p:nvGrpSpPr>
      <p:grpSpPr>
        <a:xfrm>
          <a:off x="0" y="0"/>
          <a:ext cx="0" cy="0"/>
          <a:chOff x="0" y="0"/>
          <a:chExt cx="0" cy="0"/>
        </a:xfrm>
      </p:grpSpPr>
      <p:grpSp>
        <p:nvGrpSpPr>
          <p:cNvPr id="710" name="Google Shape;710;p45"/>
          <p:cNvGrpSpPr/>
          <p:nvPr/>
        </p:nvGrpSpPr>
        <p:grpSpPr>
          <a:xfrm>
            <a:off x="23788" y="4864262"/>
            <a:ext cx="567805" cy="290085"/>
            <a:chOff x="59794" y="4506746"/>
            <a:chExt cx="1244640" cy="635873"/>
          </a:xfrm>
        </p:grpSpPr>
        <p:sp>
          <p:nvSpPr>
            <p:cNvPr id="711" name="Google Shape;711;p45"/>
            <p:cNvSpPr/>
            <p:nvPr/>
          </p:nvSpPr>
          <p:spPr>
            <a:xfrm>
              <a:off x="1061830" y="4676914"/>
              <a:ext cx="242605" cy="461849"/>
            </a:xfrm>
            <a:custGeom>
              <a:avLst/>
              <a:gdLst/>
              <a:ahLst/>
              <a:cxnLst/>
              <a:rect l="l" t="t" r="r" b="b"/>
              <a:pathLst>
                <a:path w="2264" h="4310" extrusionOk="0">
                  <a:moveTo>
                    <a:pt x="1162" y="0"/>
                  </a:moveTo>
                  <a:lnTo>
                    <a:pt x="1" y="4309"/>
                  </a:lnTo>
                  <a:lnTo>
                    <a:pt x="1171" y="4309"/>
                  </a:lnTo>
                  <a:lnTo>
                    <a:pt x="2264" y="171"/>
                  </a:lnTo>
                  <a:lnTo>
                    <a:pt x="1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884054" y="4676914"/>
              <a:ext cx="232103" cy="461849"/>
            </a:xfrm>
            <a:custGeom>
              <a:avLst/>
              <a:gdLst/>
              <a:ahLst/>
              <a:cxnLst/>
              <a:rect l="l" t="t" r="r" b="b"/>
              <a:pathLst>
                <a:path w="2166" h="4310" extrusionOk="0">
                  <a:moveTo>
                    <a:pt x="958" y="0"/>
                  </a:moveTo>
                  <a:lnTo>
                    <a:pt x="1" y="4309"/>
                  </a:lnTo>
                  <a:lnTo>
                    <a:pt x="1079" y="4309"/>
                  </a:lnTo>
                  <a:lnTo>
                    <a:pt x="2165" y="191"/>
                  </a:lnTo>
                  <a:lnTo>
                    <a:pt x="9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686241" y="4615405"/>
              <a:ext cx="214101" cy="523357"/>
            </a:xfrm>
            <a:custGeom>
              <a:avLst/>
              <a:gdLst/>
              <a:ahLst/>
              <a:cxnLst/>
              <a:rect l="l" t="t" r="r" b="b"/>
              <a:pathLst>
                <a:path w="1998" h="4884" extrusionOk="0">
                  <a:moveTo>
                    <a:pt x="1086" y="1"/>
                  </a:moveTo>
                  <a:lnTo>
                    <a:pt x="1" y="4883"/>
                  </a:lnTo>
                  <a:lnTo>
                    <a:pt x="811" y="4883"/>
                  </a:lnTo>
                  <a:cubicBezTo>
                    <a:pt x="1240" y="3141"/>
                    <a:pt x="1997" y="128"/>
                    <a:pt x="1997" y="128"/>
                  </a:cubicBezTo>
                  <a:lnTo>
                    <a:pt x="10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5"/>
            <p:cNvSpPr/>
            <p:nvPr/>
          </p:nvSpPr>
          <p:spPr>
            <a:xfrm>
              <a:off x="477497" y="4676914"/>
              <a:ext cx="222888" cy="461849"/>
            </a:xfrm>
            <a:custGeom>
              <a:avLst/>
              <a:gdLst/>
              <a:ahLst/>
              <a:cxnLst/>
              <a:rect l="l" t="t" r="r" b="b"/>
              <a:pathLst>
                <a:path w="2080" h="4310" extrusionOk="0">
                  <a:moveTo>
                    <a:pt x="1001" y="0"/>
                  </a:moveTo>
                  <a:lnTo>
                    <a:pt x="1" y="4309"/>
                  </a:lnTo>
                  <a:lnTo>
                    <a:pt x="965" y="4309"/>
                  </a:lnTo>
                  <a:lnTo>
                    <a:pt x="2079" y="128"/>
                  </a:ln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267681" y="4647338"/>
              <a:ext cx="201242" cy="491424"/>
            </a:xfrm>
            <a:custGeom>
              <a:avLst/>
              <a:gdLst/>
              <a:ahLst/>
              <a:cxnLst/>
              <a:rect l="l" t="t" r="r" b="b"/>
              <a:pathLst>
                <a:path w="1878" h="4586" extrusionOk="0">
                  <a:moveTo>
                    <a:pt x="837" y="1"/>
                  </a:moveTo>
                  <a:lnTo>
                    <a:pt x="1" y="4585"/>
                  </a:lnTo>
                  <a:lnTo>
                    <a:pt x="945" y="4585"/>
                  </a:lnTo>
                  <a:lnTo>
                    <a:pt x="1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59794" y="4602010"/>
              <a:ext cx="197813" cy="536752"/>
            </a:xfrm>
            <a:custGeom>
              <a:avLst/>
              <a:gdLst/>
              <a:ahLst/>
              <a:cxnLst/>
              <a:rect l="l" t="t" r="r" b="b"/>
              <a:pathLst>
                <a:path w="1846" h="5009" extrusionOk="0">
                  <a:moveTo>
                    <a:pt x="977" y="0"/>
                  </a:moveTo>
                  <a:lnTo>
                    <a:pt x="0" y="5008"/>
                  </a:lnTo>
                  <a:lnTo>
                    <a:pt x="889" y="5008"/>
                  </a:lnTo>
                  <a:lnTo>
                    <a:pt x="1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421989" y="4506746"/>
              <a:ext cx="137912" cy="635873"/>
            </a:xfrm>
            <a:custGeom>
              <a:avLst/>
              <a:gdLst/>
              <a:ahLst/>
              <a:cxnLst/>
              <a:rect l="l" t="t" r="r" b="b"/>
              <a:pathLst>
                <a:path w="1287" h="5934" extrusionOk="0">
                  <a:moveTo>
                    <a:pt x="1246" y="0"/>
                  </a:moveTo>
                  <a:cubicBezTo>
                    <a:pt x="1229" y="0"/>
                    <a:pt x="1213" y="11"/>
                    <a:pt x="1211" y="31"/>
                  </a:cubicBezTo>
                  <a:lnTo>
                    <a:pt x="4" y="5887"/>
                  </a:lnTo>
                  <a:cubicBezTo>
                    <a:pt x="0" y="5910"/>
                    <a:pt x="14" y="5930"/>
                    <a:pt x="33" y="5933"/>
                  </a:cubicBezTo>
                  <a:lnTo>
                    <a:pt x="40" y="5933"/>
                  </a:lnTo>
                  <a:cubicBezTo>
                    <a:pt x="56" y="5933"/>
                    <a:pt x="73" y="5920"/>
                    <a:pt x="76" y="5903"/>
                  </a:cubicBezTo>
                  <a:lnTo>
                    <a:pt x="1283" y="43"/>
                  </a:lnTo>
                  <a:cubicBezTo>
                    <a:pt x="1286" y="24"/>
                    <a:pt x="1273" y="4"/>
                    <a:pt x="1253" y="1"/>
                  </a:cubicBezTo>
                  <a:cubicBezTo>
                    <a:pt x="1251" y="0"/>
                    <a:pt x="1248" y="0"/>
                    <a:pt x="1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202315" y="4546502"/>
              <a:ext cx="124838" cy="596117"/>
            </a:xfrm>
            <a:custGeom>
              <a:avLst/>
              <a:gdLst/>
              <a:ahLst/>
              <a:cxnLst/>
              <a:rect l="l" t="t" r="r" b="b"/>
              <a:pathLst>
                <a:path w="1165" h="5563" extrusionOk="0">
                  <a:moveTo>
                    <a:pt x="1127" y="0"/>
                  </a:moveTo>
                  <a:cubicBezTo>
                    <a:pt x="1109" y="0"/>
                    <a:pt x="1093" y="13"/>
                    <a:pt x="1090" y="30"/>
                  </a:cubicBezTo>
                  <a:lnTo>
                    <a:pt x="4" y="5520"/>
                  </a:lnTo>
                  <a:cubicBezTo>
                    <a:pt x="1" y="5539"/>
                    <a:pt x="14" y="5559"/>
                    <a:pt x="34" y="5562"/>
                  </a:cubicBezTo>
                  <a:lnTo>
                    <a:pt x="40" y="5562"/>
                  </a:lnTo>
                  <a:cubicBezTo>
                    <a:pt x="57" y="5562"/>
                    <a:pt x="73" y="5549"/>
                    <a:pt x="76" y="5532"/>
                  </a:cubicBezTo>
                  <a:lnTo>
                    <a:pt x="1162" y="46"/>
                  </a:lnTo>
                  <a:cubicBezTo>
                    <a:pt x="1165" y="26"/>
                    <a:pt x="1152" y="7"/>
                    <a:pt x="1133" y="1"/>
                  </a:cubicBezTo>
                  <a:cubicBezTo>
                    <a:pt x="1131" y="0"/>
                    <a:pt x="1129" y="0"/>
                    <a:pt x="1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1234783" y="4537179"/>
              <a:ext cx="59472" cy="186561"/>
            </a:xfrm>
            <a:custGeom>
              <a:avLst/>
              <a:gdLst/>
              <a:ahLst/>
              <a:cxnLst/>
              <a:rect l="l" t="t" r="r" b="b"/>
              <a:pathLst>
                <a:path w="555" h="1741" extrusionOk="0">
                  <a:moveTo>
                    <a:pt x="510" y="1"/>
                  </a:moveTo>
                  <a:cubicBezTo>
                    <a:pt x="495" y="1"/>
                    <a:pt x="481" y="12"/>
                    <a:pt x="476" y="29"/>
                  </a:cubicBezTo>
                  <a:lnTo>
                    <a:pt x="7" y="1695"/>
                  </a:lnTo>
                  <a:cubicBezTo>
                    <a:pt x="0" y="1714"/>
                    <a:pt x="10" y="1734"/>
                    <a:pt x="29" y="1740"/>
                  </a:cubicBezTo>
                  <a:lnTo>
                    <a:pt x="40" y="1740"/>
                  </a:lnTo>
                  <a:cubicBezTo>
                    <a:pt x="56" y="1740"/>
                    <a:pt x="73" y="1731"/>
                    <a:pt x="76" y="1714"/>
                  </a:cubicBezTo>
                  <a:lnTo>
                    <a:pt x="548" y="48"/>
                  </a:lnTo>
                  <a:cubicBezTo>
                    <a:pt x="554" y="29"/>
                    <a:pt x="541" y="9"/>
                    <a:pt x="521" y="3"/>
                  </a:cubicBezTo>
                  <a:cubicBezTo>
                    <a:pt x="518" y="1"/>
                    <a:pt x="514" y="1"/>
                    <a:pt x="5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820081" y="4569005"/>
              <a:ext cx="143805" cy="573614"/>
            </a:xfrm>
            <a:custGeom>
              <a:avLst/>
              <a:gdLst/>
              <a:ahLst/>
              <a:cxnLst/>
              <a:rect l="l" t="t" r="r" b="b"/>
              <a:pathLst>
                <a:path w="1342" h="5353" extrusionOk="0">
                  <a:moveTo>
                    <a:pt x="1302" y="0"/>
                  </a:moveTo>
                  <a:cubicBezTo>
                    <a:pt x="1285" y="0"/>
                    <a:pt x="1270" y="9"/>
                    <a:pt x="1267" y="27"/>
                  </a:cubicBezTo>
                  <a:lnTo>
                    <a:pt x="4" y="5306"/>
                  </a:lnTo>
                  <a:cubicBezTo>
                    <a:pt x="1" y="5325"/>
                    <a:pt x="14" y="5345"/>
                    <a:pt x="34" y="5352"/>
                  </a:cubicBezTo>
                  <a:lnTo>
                    <a:pt x="40" y="5352"/>
                  </a:lnTo>
                  <a:cubicBezTo>
                    <a:pt x="60" y="5352"/>
                    <a:pt x="73" y="5339"/>
                    <a:pt x="76" y="5322"/>
                  </a:cubicBezTo>
                  <a:lnTo>
                    <a:pt x="1339" y="46"/>
                  </a:lnTo>
                  <a:cubicBezTo>
                    <a:pt x="1342" y="27"/>
                    <a:pt x="1332" y="4"/>
                    <a:pt x="1309" y="1"/>
                  </a:cubicBezTo>
                  <a:cubicBezTo>
                    <a:pt x="1307" y="0"/>
                    <a:pt x="1304"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 name="Google Shape;721;p45"/>
          <p:cNvSpPr txBox="1">
            <a:spLocks noGrp="1"/>
          </p:cNvSpPr>
          <p:nvPr>
            <p:ph type="ctrTitle"/>
          </p:nvPr>
        </p:nvSpPr>
        <p:spPr>
          <a:xfrm flipH="1">
            <a:off x="720000" y="540000"/>
            <a:ext cx="4592400" cy="106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722" name="Google Shape;722;p45"/>
          <p:cNvSpPr txBox="1">
            <a:spLocks noGrp="1"/>
          </p:cNvSpPr>
          <p:nvPr>
            <p:ph type="subTitle" idx="1"/>
          </p:nvPr>
        </p:nvSpPr>
        <p:spPr>
          <a:xfrm flipH="1">
            <a:off x="948500" y="1958775"/>
            <a:ext cx="3857400" cy="14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endParaRPr dirty="0"/>
          </a:p>
        </p:txBody>
      </p:sp>
      <p:grpSp>
        <p:nvGrpSpPr>
          <p:cNvPr id="723" name="Google Shape;723;p45"/>
          <p:cNvGrpSpPr/>
          <p:nvPr/>
        </p:nvGrpSpPr>
        <p:grpSpPr>
          <a:xfrm>
            <a:off x="5918813" y="1446944"/>
            <a:ext cx="2724255" cy="3164537"/>
            <a:chOff x="5918813" y="1446944"/>
            <a:chExt cx="2724255" cy="3164537"/>
          </a:xfrm>
        </p:grpSpPr>
        <p:grpSp>
          <p:nvGrpSpPr>
            <p:cNvPr id="724" name="Google Shape;724;p45"/>
            <p:cNvGrpSpPr/>
            <p:nvPr/>
          </p:nvGrpSpPr>
          <p:grpSpPr>
            <a:xfrm>
              <a:off x="5918813" y="1446944"/>
              <a:ext cx="2724255" cy="3164537"/>
              <a:chOff x="4435775" y="384350"/>
              <a:chExt cx="2604948" cy="3025948"/>
            </a:xfrm>
          </p:grpSpPr>
          <p:sp>
            <p:nvSpPr>
              <p:cNvPr id="725" name="Google Shape;725;p45"/>
              <p:cNvSpPr/>
              <p:nvPr/>
            </p:nvSpPr>
            <p:spPr>
              <a:xfrm>
                <a:off x="4435775" y="3212987"/>
                <a:ext cx="2020225" cy="197311"/>
              </a:xfrm>
              <a:custGeom>
                <a:avLst/>
                <a:gdLst/>
                <a:ahLst/>
                <a:cxnLst/>
                <a:rect l="l" t="t" r="r" b="b"/>
                <a:pathLst>
                  <a:path w="28812" h="2814" extrusionOk="0">
                    <a:moveTo>
                      <a:pt x="14406" y="0"/>
                    </a:moveTo>
                    <a:cubicBezTo>
                      <a:pt x="6450" y="0"/>
                      <a:pt x="0" y="630"/>
                      <a:pt x="0" y="1407"/>
                    </a:cubicBezTo>
                    <a:cubicBezTo>
                      <a:pt x="0" y="2184"/>
                      <a:pt x="6450" y="2814"/>
                      <a:pt x="14406" y="2814"/>
                    </a:cubicBezTo>
                    <a:cubicBezTo>
                      <a:pt x="22361" y="2814"/>
                      <a:pt x="28811" y="2184"/>
                      <a:pt x="28811" y="1407"/>
                    </a:cubicBezTo>
                    <a:cubicBezTo>
                      <a:pt x="28811" y="630"/>
                      <a:pt x="22361" y="0"/>
                      <a:pt x="14406" y="0"/>
                    </a:cubicBezTo>
                    <a:close/>
                  </a:path>
                </a:pathLst>
              </a:custGeom>
              <a:solidFill>
                <a:srgbClr val="B9B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6712012" y="533842"/>
                <a:ext cx="243588" cy="160779"/>
              </a:xfrm>
              <a:custGeom>
                <a:avLst/>
                <a:gdLst/>
                <a:ahLst/>
                <a:cxnLst/>
                <a:rect l="l" t="t" r="r" b="b"/>
                <a:pathLst>
                  <a:path w="3474" h="2293" extrusionOk="0">
                    <a:moveTo>
                      <a:pt x="1682" y="1"/>
                    </a:moveTo>
                    <a:cubicBezTo>
                      <a:pt x="1354" y="1"/>
                      <a:pt x="1057" y="61"/>
                      <a:pt x="958" y="257"/>
                    </a:cubicBezTo>
                    <a:cubicBezTo>
                      <a:pt x="703" y="771"/>
                      <a:pt x="70" y="1771"/>
                      <a:pt x="70" y="1771"/>
                    </a:cubicBezTo>
                    <a:lnTo>
                      <a:pt x="1" y="2292"/>
                    </a:lnTo>
                    <a:lnTo>
                      <a:pt x="2484" y="2256"/>
                    </a:lnTo>
                    <a:lnTo>
                      <a:pt x="3474" y="873"/>
                    </a:lnTo>
                    <a:lnTo>
                      <a:pt x="2824" y="158"/>
                    </a:lnTo>
                    <a:cubicBezTo>
                      <a:pt x="2824" y="158"/>
                      <a:pt x="2211" y="1"/>
                      <a:pt x="1682" y="1"/>
                    </a:cubicBezTo>
                    <a:close/>
                  </a:path>
                </a:pathLst>
              </a:custGeom>
              <a:solidFill>
                <a:srgbClr val="FFB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5128259" y="744196"/>
                <a:ext cx="183778" cy="278998"/>
              </a:xfrm>
              <a:custGeom>
                <a:avLst/>
                <a:gdLst/>
                <a:ahLst/>
                <a:cxnLst/>
                <a:rect l="l" t="t" r="r" b="b"/>
                <a:pathLst>
                  <a:path w="2621" h="3979" extrusionOk="0">
                    <a:moveTo>
                      <a:pt x="2441" y="0"/>
                    </a:moveTo>
                    <a:cubicBezTo>
                      <a:pt x="1501" y="0"/>
                      <a:pt x="844" y="1956"/>
                      <a:pt x="844" y="1956"/>
                    </a:cubicBezTo>
                    <a:lnTo>
                      <a:pt x="1" y="3497"/>
                    </a:lnTo>
                    <a:lnTo>
                      <a:pt x="624" y="3978"/>
                    </a:lnTo>
                    <a:cubicBezTo>
                      <a:pt x="624" y="3978"/>
                      <a:pt x="1119" y="2677"/>
                      <a:pt x="1441" y="2175"/>
                    </a:cubicBezTo>
                    <a:cubicBezTo>
                      <a:pt x="1853" y="2230"/>
                      <a:pt x="2126" y="2253"/>
                      <a:pt x="2298" y="2253"/>
                    </a:cubicBezTo>
                    <a:cubicBezTo>
                      <a:pt x="2620" y="2253"/>
                      <a:pt x="2587" y="2171"/>
                      <a:pt x="2454" y="2057"/>
                    </a:cubicBezTo>
                    <a:cubicBezTo>
                      <a:pt x="2271" y="1900"/>
                      <a:pt x="2004" y="1893"/>
                      <a:pt x="1954" y="1893"/>
                    </a:cubicBezTo>
                    <a:cubicBezTo>
                      <a:pt x="1949" y="1893"/>
                      <a:pt x="1946" y="1893"/>
                      <a:pt x="1946" y="1893"/>
                    </a:cubicBezTo>
                    <a:lnTo>
                      <a:pt x="2369" y="1723"/>
                    </a:lnTo>
                    <a:cubicBezTo>
                      <a:pt x="2369" y="1723"/>
                      <a:pt x="2559" y="601"/>
                      <a:pt x="2578" y="14"/>
                    </a:cubicBezTo>
                    <a:cubicBezTo>
                      <a:pt x="2532" y="5"/>
                      <a:pt x="2486" y="0"/>
                      <a:pt x="2441" y="0"/>
                    </a:cubicBezTo>
                    <a:close/>
                  </a:path>
                </a:pathLst>
              </a:custGeom>
              <a:solidFill>
                <a:srgbClr val="FFB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5462161" y="2232525"/>
                <a:ext cx="710991" cy="848983"/>
              </a:xfrm>
              <a:custGeom>
                <a:avLst/>
                <a:gdLst/>
                <a:ahLst/>
                <a:cxnLst/>
                <a:rect l="l" t="t" r="r" b="b"/>
                <a:pathLst>
                  <a:path w="10140" h="12108" extrusionOk="0">
                    <a:moveTo>
                      <a:pt x="2951" y="1"/>
                    </a:moveTo>
                    <a:lnTo>
                      <a:pt x="0" y="3789"/>
                    </a:lnTo>
                    <a:cubicBezTo>
                      <a:pt x="0" y="3789"/>
                      <a:pt x="542" y="5759"/>
                      <a:pt x="935" y="6398"/>
                    </a:cubicBezTo>
                    <a:cubicBezTo>
                      <a:pt x="2116" y="7481"/>
                      <a:pt x="9103" y="12107"/>
                      <a:pt x="9103" y="12107"/>
                    </a:cubicBezTo>
                    <a:lnTo>
                      <a:pt x="10140" y="11711"/>
                    </a:lnTo>
                    <a:lnTo>
                      <a:pt x="3099" y="5363"/>
                    </a:lnTo>
                    <a:cubicBezTo>
                      <a:pt x="3099" y="5363"/>
                      <a:pt x="3391" y="4929"/>
                      <a:pt x="2915" y="4929"/>
                    </a:cubicBezTo>
                    <a:cubicBezTo>
                      <a:pt x="2835" y="4929"/>
                      <a:pt x="2735" y="4941"/>
                      <a:pt x="2608" y="4969"/>
                    </a:cubicBezTo>
                    <a:cubicBezTo>
                      <a:pt x="2755" y="2608"/>
                      <a:pt x="2951" y="1"/>
                      <a:pt x="2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4796111" y="1900515"/>
                <a:ext cx="1031989" cy="1333214"/>
              </a:xfrm>
              <a:custGeom>
                <a:avLst/>
                <a:gdLst/>
                <a:ahLst/>
                <a:cxnLst/>
                <a:rect l="l" t="t" r="r" b="b"/>
                <a:pathLst>
                  <a:path w="14718" h="19014" extrusionOk="0">
                    <a:moveTo>
                      <a:pt x="10093" y="0"/>
                    </a:moveTo>
                    <a:cubicBezTo>
                      <a:pt x="9293" y="0"/>
                      <a:pt x="8467" y="95"/>
                      <a:pt x="7745" y="365"/>
                    </a:cubicBezTo>
                    <a:cubicBezTo>
                      <a:pt x="7614" y="1411"/>
                      <a:pt x="8417" y="5671"/>
                      <a:pt x="8417" y="5671"/>
                    </a:cubicBezTo>
                    <a:lnTo>
                      <a:pt x="6398" y="8671"/>
                    </a:lnTo>
                    <a:lnTo>
                      <a:pt x="0" y="18128"/>
                    </a:lnTo>
                    <a:lnTo>
                      <a:pt x="636" y="19014"/>
                    </a:lnTo>
                    <a:cubicBezTo>
                      <a:pt x="636" y="19014"/>
                      <a:pt x="6893" y="12609"/>
                      <a:pt x="7630" y="10986"/>
                    </a:cubicBezTo>
                    <a:cubicBezTo>
                      <a:pt x="7703" y="11077"/>
                      <a:pt x="7767" y="11114"/>
                      <a:pt x="7824" y="11114"/>
                    </a:cubicBezTo>
                    <a:cubicBezTo>
                      <a:pt x="8073" y="11114"/>
                      <a:pt x="8172" y="10396"/>
                      <a:pt x="8172" y="10396"/>
                    </a:cubicBezTo>
                    <a:cubicBezTo>
                      <a:pt x="8172" y="10396"/>
                      <a:pt x="11565" y="7589"/>
                      <a:pt x="13143" y="5031"/>
                    </a:cubicBezTo>
                    <a:cubicBezTo>
                      <a:pt x="14717" y="2470"/>
                      <a:pt x="13664" y="506"/>
                      <a:pt x="13664" y="506"/>
                    </a:cubicBezTo>
                    <a:cubicBezTo>
                      <a:pt x="13664" y="506"/>
                      <a:pt x="11945" y="0"/>
                      <a:pt x="10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4823878" y="633199"/>
                <a:ext cx="1908037" cy="1331461"/>
              </a:xfrm>
              <a:custGeom>
                <a:avLst/>
                <a:gdLst/>
                <a:ahLst/>
                <a:cxnLst/>
                <a:rect l="l" t="t" r="r" b="b"/>
                <a:pathLst>
                  <a:path w="27212" h="18989" extrusionOk="0">
                    <a:moveTo>
                      <a:pt x="27060" y="0"/>
                    </a:moveTo>
                    <a:lnTo>
                      <a:pt x="10327" y="6699"/>
                    </a:lnTo>
                    <a:lnTo>
                      <a:pt x="7267" y="7388"/>
                    </a:lnTo>
                    <a:lnTo>
                      <a:pt x="3582" y="9933"/>
                    </a:lnTo>
                    <a:lnTo>
                      <a:pt x="5316" y="4703"/>
                    </a:lnTo>
                    <a:lnTo>
                      <a:pt x="4411" y="4371"/>
                    </a:lnTo>
                    <a:cubicBezTo>
                      <a:pt x="4411" y="4371"/>
                      <a:pt x="755" y="10969"/>
                      <a:pt x="1" y="14058"/>
                    </a:cubicBezTo>
                    <a:cubicBezTo>
                      <a:pt x="34" y="14061"/>
                      <a:pt x="70" y="14063"/>
                      <a:pt x="109" y="14063"/>
                    </a:cubicBezTo>
                    <a:cubicBezTo>
                      <a:pt x="1328" y="14063"/>
                      <a:pt x="4989" y="12331"/>
                      <a:pt x="6556" y="11346"/>
                    </a:cubicBezTo>
                    <a:lnTo>
                      <a:pt x="6556" y="11346"/>
                    </a:lnTo>
                    <a:cubicBezTo>
                      <a:pt x="6539" y="11610"/>
                      <a:pt x="6604" y="11691"/>
                      <a:pt x="6690" y="11691"/>
                    </a:cubicBezTo>
                    <a:cubicBezTo>
                      <a:pt x="6823" y="11691"/>
                      <a:pt x="7005" y="11497"/>
                      <a:pt x="7005" y="11497"/>
                    </a:cubicBezTo>
                    <a:lnTo>
                      <a:pt x="7267" y="17826"/>
                    </a:lnTo>
                    <a:cubicBezTo>
                      <a:pt x="7267" y="17826"/>
                      <a:pt x="6786" y="17865"/>
                      <a:pt x="7126" y="18580"/>
                    </a:cubicBezTo>
                    <a:cubicBezTo>
                      <a:pt x="7646" y="18884"/>
                      <a:pt x="8538" y="18988"/>
                      <a:pt x="9491" y="18988"/>
                    </a:cubicBezTo>
                    <a:cubicBezTo>
                      <a:pt x="11021" y="18988"/>
                      <a:pt x="12710" y="18719"/>
                      <a:pt x="13268" y="18580"/>
                    </a:cubicBezTo>
                    <a:cubicBezTo>
                      <a:pt x="14173" y="18354"/>
                      <a:pt x="13495" y="18167"/>
                      <a:pt x="13495" y="18167"/>
                    </a:cubicBezTo>
                    <a:lnTo>
                      <a:pt x="13495" y="13494"/>
                    </a:lnTo>
                    <a:cubicBezTo>
                      <a:pt x="13495" y="11382"/>
                      <a:pt x="14324" y="8178"/>
                      <a:pt x="14324" y="8178"/>
                    </a:cubicBezTo>
                    <a:lnTo>
                      <a:pt x="27211" y="1282"/>
                    </a:lnTo>
                    <a:lnTo>
                      <a:pt x="27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5281677" y="456922"/>
                <a:ext cx="434378" cy="417970"/>
              </a:xfrm>
              <a:custGeom>
                <a:avLst/>
                <a:gdLst/>
                <a:ahLst/>
                <a:cxnLst/>
                <a:rect l="l" t="t" r="r" b="b"/>
                <a:pathLst>
                  <a:path w="6195" h="5961" extrusionOk="0">
                    <a:moveTo>
                      <a:pt x="1946" y="1"/>
                    </a:moveTo>
                    <a:cubicBezTo>
                      <a:pt x="1810" y="1"/>
                      <a:pt x="1681" y="19"/>
                      <a:pt x="1561" y="58"/>
                    </a:cubicBezTo>
                    <a:cubicBezTo>
                      <a:pt x="1" y="570"/>
                      <a:pt x="1138" y="1803"/>
                      <a:pt x="1138" y="1803"/>
                    </a:cubicBezTo>
                    <a:lnTo>
                      <a:pt x="4336" y="5961"/>
                    </a:lnTo>
                    <a:lnTo>
                      <a:pt x="6194" y="2616"/>
                    </a:lnTo>
                    <a:cubicBezTo>
                      <a:pt x="6194" y="2616"/>
                      <a:pt x="3577" y="1"/>
                      <a:pt x="1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5269266" y="704580"/>
                <a:ext cx="153417" cy="179080"/>
              </a:xfrm>
              <a:custGeom>
                <a:avLst/>
                <a:gdLst/>
                <a:ahLst/>
                <a:cxnLst/>
                <a:rect l="l" t="t" r="r" b="b"/>
                <a:pathLst>
                  <a:path w="2188" h="2554" extrusionOk="0">
                    <a:moveTo>
                      <a:pt x="1298" y="0"/>
                    </a:moveTo>
                    <a:cubicBezTo>
                      <a:pt x="870" y="0"/>
                      <a:pt x="419" y="401"/>
                      <a:pt x="227" y="995"/>
                    </a:cubicBezTo>
                    <a:cubicBezTo>
                      <a:pt x="1" y="1681"/>
                      <a:pt x="210" y="2366"/>
                      <a:pt x="689" y="2521"/>
                    </a:cubicBezTo>
                    <a:cubicBezTo>
                      <a:pt x="756" y="2543"/>
                      <a:pt x="825" y="2553"/>
                      <a:pt x="894" y="2553"/>
                    </a:cubicBezTo>
                    <a:cubicBezTo>
                      <a:pt x="1320" y="2553"/>
                      <a:pt x="1769" y="2152"/>
                      <a:pt x="1961" y="1560"/>
                    </a:cubicBezTo>
                    <a:cubicBezTo>
                      <a:pt x="2188" y="874"/>
                      <a:pt x="1978" y="189"/>
                      <a:pt x="1499" y="31"/>
                    </a:cubicBezTo>
                    <a:cubicBezTo>
                      <a:pt x="1433" y="10"/>
                      <a:pt x="1366"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p:nvPr/>
            </p:nvSpPr>
            <p:spPr>
              <a:xfrm>
                <a:off x="5310916" y="881278"/>
                <a:ext cx="299191" cy="458779"/>
              </a:xfrm>
              <a:custGeom>
                <a:avLst/>
                <a:gdLst/>
                <a:ahLst/>
                <a:cxnLst/>
                <a:rect l="l" t="t" r="r" b="b"/>
                <a:pathLst>
                  <a:path w="4267" h="6543" extrusionOk="0">
                    <a:moveTo>
                      <a:pt x="36" y="1"/>
                    </a:moveTo>
                    <a:lnTo>
                      <a:pt x="36" y="1"/>
                    </a:lnTo>
                    <a:cubicBezTo>
                      <a:pt x="0" y="2138"/>
                      <a:pt x="1912" y="5178"/>
                      <a:pt x="3646" y="6467"/>
                    </a:cubicBezTo>
                    <a:lnTo>
                      <a:pt x="3745" y="6542"/>
                    </a:lnTo>
                    <a:lnTo>
                      <a:pt x="3745" y="6418"/>
                    </a:lnTo>
                    <a:cubicBezTo>
                      <a:pt x="3719" y="5362"/>
                      <a:pt x="4259" y="823"/>
                      <a:pt x="4266" y="777"/>
                    </a:cubicBezTo>
                    <a:lnTo>
                      <a:pt x="4144" y="761"/>
                    </a:lnTo>
                    <a:cubicBezTo>
                      <a:pt x="4125" y="945"/>
                      <a:pt x="3637" y="5057"/>
                      <a:pt x="3623" y="6300"/>
                    </a:cubicBezTo>
                    <a:cubicBezTo>
                      <a:pt x="1938" y="4988"/>
                      <a:pt x="121" y="2067"/>
                      <a:pt x="154" y="4"/>
                    </a:cubicBezTo>
                    <a:lnTo>
                      <a:pt x="36" y="1"/>
                    </a:lnTo>
                    <a:close/>
                  </a:path>
                </a:pathLst>
              </a:custGeom>
              <a:solidFill>
                <a:srgbClr val="00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5"/>
              <p:cNvSpPr/>
              <p:nvPr/>
            </p:nvSpPr>
            <p:spPr>
              <a:xfrm>
                <a:off x="5283500" y="583275"/>
                <a:ext cx="371202" cy="600767"/>
              </a:xfrm>
              <a:custGeom>
                <a:avLst/>
                <a:gdLst/>
                <a:ahLst/>
                <a:cxnLst/>
                <a:rect l="l" t="t" r="r" b="b"/>
                <a:pathLst>
                  <a:path w="5294" h="8568" extrusionOk="0">
                    <a:moveTo>
                      <a:pt x="1112" y="1"/>
                    </a:moveTo>
                    <a:cubicBezTo>
                      <a:pt x="1112" y="1"/>
                      <a:pt x="270" y="4381"/>
                      <a:pt x="1" y="6343"/>
                    </a:cubicBezTo>
                    <a:cubicBezTo>
                      <a:pt x="1919" y="6542"/>
                      <a:pt x="2722" y="6638"/>
                      <a:pt x="2722" y="6638"/>
                    </a:cubicBezTo>
                    <a:lnTo>
                      <a:pt x="2533" y="8307"/>
                    </a:lnTo>
                    <a:cubicBezTo>
                      <a:pt x="2533" y="8307"/>
                      <a:pt x="2774" y="8568"/>
                      <a:pt x="3137" y="8568"/>
                    </a:cubicBezTo>
                    <a:cubicBezTo>
                      <a:pt x="3436" y="8568"/>
                      <a:pt x="3819" y="8390"/>
                      <a:pt x="4217" y="7743"/>
                    </a:cubicBezTo>
                    <a:cubicBezTo>
                      <a:pt x="4103" y="6080"/>
                      <a:pt x="3949" y="5290"/>
                      <a:pt x="3949" y="5290"/>
                    </a:cubicBezTo>
                    <a:lnTo>
                      <a:pt x="5293" y="1066"/>
                    </a:lnTo>
                    <a:cubicBezTo>
                      <a:pt x="5293" y="1066"/>
                      <a:pt x="3067" y="13"/>
                      <a:pt x="1112" y="1"/>
                    </a:cubicBezTo>
                    <a:close/>
                  </a:path>
                </a:pathLst>
              </a:custGeom>
              <a:solidFill>
                <a:srgbClr val="FFB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4565703" y="2934548"/>
                <a:ext cx="275071" cy="369028"/>
              </a:xfrm>
              <a:custGeom>
                <a:avLst/>
                <a:gdLst/>
                <a:ahLst/>
                <a:cxnLst/>
                <a:rect l="l" t="t" r="r" b="b"/>
                <a:pathLst>
                  <a:path w="3923" h="5263" extrusionOk="0">
                    <a:moveTo>
                      <a:pt x="337" y="1"/>
                    </a:moveTo>
                    <a:cubicBezTo>
                      <a:pt x="1" y="1"/>
                      <a:pt x="2011" y="5263"/>
                      <a:pt x="2011" y="5263"/>
                    </a:cubicBezTo>
                    <a:lnTo>
                      <a:pt x="3922" y="4267"/>
                    </a:lnTo>
                    <a:lnTo>
                      <a:pt x="3286" y="3381"/>
                    </a:lnTo>
                    <a:cubicBezTo>
                      <a:pt x="3286" y="3381"/>
                      <a:pt x="977" y="551"/>
                      <a:pt x="397" y="33"/>
                    </a:cubicBezTo>
                    <a:cubicBezTo>
                      <a:pt x="372" y="11"/>
                      <a:pt x="352" y="1"/>
                      <a:pt x="337" y="1"/>
                    </a:cubicBezTo>
                    <a:close/>
                  </a:path>
                </a:pathLst>
              </a:custGeom>
              <a:solidFill>
                <a:srgbClr val="193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5953267" y="3053609"/>
                <a:ext cx="289585" cy="249969"/>
              </a:xfrm>
              <a:custGeom>
                <a:avLst/>
                <a:gdLst/>
                <a:ahLst/>
                <a:cxnLst/>
                <a:rect l="l" t="t" r="r" b="b"/>
                <a:pathLst>
                  <a:path w="4130" h="3565" extrusionOk="0">
                    <a:moveTo>
                      <a:pt x="3136" y="1"/>
                    </a:moveTo>
                    <a:lnTo>
                      <a:pt x="2099" y="397"/>
                    </a:lnTo>
                    <a:lnTo>
                      <a:pt x="2099" y="2785"/>
                    </a:lnTo>
                    <a:lnTo>
                      <a:pt x="1" y="3565"/>
                    </a:lnTo>
                    <a:lnTo>
                      <a:pt x="3136" y="3565"/>
                    </a:lnTo>
                    <a:lnTo>
                      <a:pt x="4129" y="397"/>
                    </a:lnTo>
                    <a:lnTo>
                      <a:pt x="31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5543568" y="758501"/>
                <a:ext cx="153137" cy="179080"/>
              </a:xfrm>
              <a:custGeom>
                <a:avLst/>
                <a:gdLst/>
                <a:ahLst/>
                <a:cxnLst/>
                <a:rect l="l" t="t" r="r" b="b"/>
                <a:pathLst>
                  <a:path w="2184" h="2554" extrusionOk="0">
                    <a:moveTo>
                      <a:pt x="1295" y="0"/>
                    </a:moveTo>
                    <a:cubicBezTo>
                      <a:pt x="868" y="0"/>
                      <a:pt x="418" y="401"/>
                      <a:pt x="224" y="994"/>
                    </a:cubicBezTo>
                    <a:cubicBezTo>
                      <a:pt x="0" y="1679"/>
                      <a:pt x="207" y="2365"/>
                      <a:pt x="689" y="2522"/>
                    </a:cubicBezTo>
                    <a:cubicBezTo>
                      <a:pt x="755" y="2543"/>
                      <a:pt x="822" y="2553"/>
                      <a:pt x="890" y="2553"/>
                    </a:cubicBezTo>
                    <a:cubicBezTo>
                      <a:pt x="1318" y="2553"/>
                      <a:pt x="1769" y="2152"/>
                      <a:pt x="1961" y="1558"/>
                    </a:cubicBezTo>
                    <a:cubicBezTo>
                      <a:pt x="2184" y="873"/>
                      <a:pt x="1978" y="187"/>
                      <a:pt x="1499" y="33"/>
                    </a:cubicBezTo>
                    <a:cubicBezTo>
                      <a:pt x="1432" y="11"/>
                      <a:pt x="1364" y="0"/>
                      <a:pt x="1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5"/>
              <p:cNvSpPr/>
              <p:nvPr/>
            </p:nvSpPr>
            <p:spPr>
              <a:xfrm>
                <a:off x="5557591" y="758501"/>
                <a:ext cx="153207" cy="179080"/>
              </a:xfrm>
              <a:custGeom>
                <a:avLst/>
                <a:gdLst/>
                <a:ahLst/>
                <a:cxnLst/>
                <a:rect l="l" t="t" r="r" b="b"/>
                <a:pathLst>
                  <a:path w="2185" h="2554" extrusionOk="0">
                    <a:moveTo>
                      <a:pt x="1295" y="0"/>
                    </a:moveTo>
                    <a:cubicBezTo>
                      <a:pt x="867" y="0"/>
                      <a:pt x="418" y="401"/>
                      <a:pt x="223" y="994"/>
                    </a:cubicBezTo>
                    <a:cubicBezTo>
                      <a:pt x="1" y="1679"/>
                      <a:pt x="207" y="2365"/>
                      <a:pt x="685" y="2522"/>
                    </a:cubicBezTo>
                    <a:cubicBezTo>
                      <a:pt x="752" y="2543"/>
                      <a:pt x="820" y="2553"/>
                      <a:pt x="888" y="2553"/>
                    </a:cubicBezTo>
                    <a:cubicBezTo>
                      <a:pt x="1318" y="2553"/>
                      <a:pt x="1769" y="2152"/>
                      <a:pt x="1961" y="1558"/>
                    </a:cubicBezTo>
                    <a:cubicBezTo>
                      <a:pt x="2185" y="873"/>
                      <a:pt x="1978" y="187"/>
                      <a:pt x="1499" y="33"/>
                    </a:cubicBezTo>
                    <a:cubicBezTo>
                      <a:pt x="1432" y="11"/>
                      <a:pt x="1364" y="0"/>
                      <a:pt x="1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5"/>
              <p:cNvSpPr/>
              <p:nvPr/>
            </p:nvSpPr>
            <p:spPr>
              <a:xfrm>
                <a:off x="5664731" y="747913"/>
                <a:ext cx="16407" cy="23279"/>
              </a:xfrm>
              <a:custGeom>
                <a:avLst/>
                <a:gdLst/>
                <a:ahLst/>
                <a:cxnLst/>
                <a:rect l="l" t="t" r="r" b="b"/>
                <a:pathLst>
                  <a:path w="234" h="332" extrusionOk="0">
                    <a:moveTo>
                      <a:pt x="118" y="0"/>
                    </a:moveTo>
                    <a:cubicBezTo>
                      <a:pt x="53" y="0"/>
                      <a:pt x="0" y="73"/>
                      <a:pt x="0" y="164"/>
                    </a:cubicBezTo>
                    <a:cubicBezTo>
                      <a:pt x="0" y="256"/>
                      <a:pt x="53" y="332"/>
                      <a:pt x="118" y="332"/>
                    </a:cubicBezTo>
                    <a:cubicBezTo>
                      <a:pt x="181" y="332"/>
                      <a:pt x="233" y="256"/>
                      <a:pt x="233" y="164"/>
                    </a:cubicBezTo>
                    <a:cubicBezTo>
                      <a:pt x="233" y="73"/>
                      <a:pt x="181" y="0"/>
                      <a:pt x="118" y="0"/>
                    </a:cubicBezTo>
                    <a:close/>
                  </a:path>
                </a:pathLst>
              </a:custGeom>
              <a:solidFill>
                <a:srgbClr val="00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5604991" y="544851"/>
                <a:ext cx="111066" cy="226339"/>
              </a:xfrm>
              <a:custGeom>
                <a:avLst/>
                <a:gdLst/>
                <a:ahLst/>
                <a:cxnLst/>
                <a:rect l="l" t="t" r="r" b="b"/>
                <a:pathLst>
                  <a:path w="1584" h="3228" extrusionOk="0">
                    <a:moveTo>
                      <a:pt x="58" y="0"/>
                    </a:moveTo>
                    <a:cubicBezTo>
                      <a:pt x="21" y="0"/>
                      <a:pt x="0" y="1"/>
                      <a:pt x="0" y="1"/>
                    </a:cubicBezTo>
                    <a:lnTo>
                      <a:pt x="479" y="365"/>
                    </a:lnTo>
                    <a:cubicBezTo>
                      <a:pt x="479" y="365"/>
                      <a:pt x="483" y="365"/>
                      <a:pt x="492" y="365"/>
                    </a:cubicBezTo>
                    <a:cubicBezTo>
                      <a:pt x="560" y="365"/>
                      <a:pt x="866" y="374"/>
                      <a:pt x="970" y="549"/>
                    </a:cubicBezTo>
                    <a:cubicBezTo>
                      <a:pt x="1273" y="1056"/>
                      <a:pt x="708" y="2844"/>
                      <a:pt x="708" y="2844"/>
                    </a:cubicBezTo>
                    <a:lnTo>
                      <a:pt x="1305" y="3228"/>
                    </a:lnTo>
                    <a:cubicBezTo>
                      <a:pt x="1305" y="3228"/>
                      <a:pt x="1583" y="1362"/>
                      <a:pt x="1413" y="657"/>
                    </a:cubicBezTo>
                    <a:cubicBezTo>
                      <a:pt x="1265" y="40"/>
                      <a:pt x="304"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5566076" y="723722"/>
                <a:ext cx="1293878" cy="676073"/>
              </a:xfrm>
              <a:custGeom>
                <a:avLst/>
                <a:gdLst/>
                <a:ahLst/>
                <a:cxnLst/>
                <a:rect l="l" t="t" r="r" b="b"/>
                <a:pathLst>
                  <a:path w="18453" h="9642" extrusionOk="0">
                    <a:moveTo>
                      <a:pt x="18354" y="1"/>
                    </a:moveTo>
                    <a:cubicBezTo>
                      <a:pt x="17416" y="1395"/>
                      <a:pt x="15895" y="2398"/>
                      <a:pt x="15072" y="2873"/>
                    </a:cubicBezTo>
                    <a:cubicBezTo>
                      <a:pt x="14816" y="3021"/>
                      <a:pt x="14282" y="3379"/>
                      <a:pt x="13544" y="3877"/>
                    </a:cubicBezTo>
                    <a:cubicBezTo>
                      <a:pt x="11727" y="5093"/>
                      <a:pt x="8694" y="7133"/>
                      <a:pt x="5933" y="8612"/>
                    </a:cubicBezTo>
                    <a:cubicBezTo>
                      <a:pt x="4662" y="9294"/>
                      <a:pt x="3586" y="9521"/>
                      <a:pt x="2718" y="9521"/>
                    </a:cubicBezTo>
                    <a:cubicBezTo>
                      <a:pt x="1006" y="9521"/>
                      <a:pt x="99" y="8639"/>
                      <a:pt x="86" y="8626"/>
                    </a:cubicBezTo>
                    <a:lnTo>
                      <a:pt x="1" y="8707"/>
                    </a:lnTo>
                    <a:cubicBezTo>
                      <a:pt x="17" y="8724"/>
                      <a:pt x="955" y="9642"/>
                      <a:pt x="2722" y="9642"/>
                    </a:cubicBezTo>
                    <a:cubicBezTo>
                      <a:pt x="3608" y="9642"/>
                      <a:pt x="4700" y="9409"/>
                      <a:pt x="5988" y="8721"/>
                    </a:cubicBezTo>
                    <a:cubicBezTo>
                      <a:pt x="8756" y="7238"/>
                      <a:pt x="11793" y="5195"/>
                      <a:pt x="13609" y="3975"/>
                    </a:cubicBezTo>
                    <a:cubicBezTo>
                      <a:pt x="14347" y="3480"/>
                      <a:pt x="14878" y="3123"/>
                      <a:pt x="15131" y="2976"/>
                    </a:cubicBezTo>
                    <a:cubicBezTo>
                      <a:pt x="15964" y="2496"/>
                      <a:pt x="17501" y="1480"/>
                      <a:pt x="18453" y="70"/>
                    </a:cubicBezTo>
                    <a:lnTo>
                      <a:pt x="18354" y="1"/>
                    </a:lnTo>
                    <a:close/>
                  </a:path>
                </a:pathLst>
              </a:custGeom>
              <a:solidFill>
                <a:srgbClr val="00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6833456" y="717972"/>
                <a:ext cx="32464" cy="35339"/>
              </a:xfrm>
              <a:custGeom>
                <a:avLst/>
                <a:gdLst/>
                <a:ahLst/>
                <a:cxnLst/>
                <a:rect l="l" t="t" r="r" b="b"/>
                <a:pathLst>
                  <a:path w="463" h="504" extrusionOk="0">
                    <a:moveTo>
                      <a:pt x="253" y="1"/>
                    </a:moveTo>
                    <a:lnTo>
                      <a:pt x="0" y="352"/>
                    </a:lnTo>
                    <a:lnTo>
                      <a:pt x="210" y="503"/>
                    </a:lnTo>
                    <a:lnTo>
                      <a:pt x="463" y="155"/>
                    </a:lnTo>
                    <a:lnTo>
                      <a:pt x="253" y="1"/>
                    </a:lnTo>
                    <a:close/>
                  </a:path>
                </a:pathLst>
              </a:custGeom>
              <a:solidFill>
                <a:srgbClr val="00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6757308" y="384350"/>
                <a:ext cx="283415" cy="357389"/>
              </a:xfrm>
              <a:custGeom>
                <a:avLst/>
                <a:gdLst/>
                <a:ahLst/>
                <a:cxnLst/>
                <a:rect l="l" t="t" r="r" b="b"/>
                <a:pathLst>
                  <a:path w="4042" h="5097" extrusionOk="0">
                    <a:moveTo>
                      <a:pt x="2044" y="1"/>
                    </a:moveTo>
                    <a:lnTo>
                      <a:pt x="1" y="4014"/>
                    </a:lnTo>
                    <a:cubicBezTo>
                      <a:pt x="1" y="4014"/>
                      <a:pt x="1670" y="5097"/>
                      <a:pt x="1723" y="5097"/>
                    </a:cubicBezTo>
                    <a:lnTo>
                      <a:pt x="4041" y="1296"/>
                    </a:lnTo>
                    <a:lnTo>
                      <a:pt x="20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5"/>
              <p:cNvSpPr/>
              <p:nvPr/>
            </p:nvSpPr>
            <p:spPr>
              <a:xfrm>
                <a:off x="6779185" y="507828"/>
                <a:ext cx="130699" cy="44034"/>
              </a:xfrm>
              <a:custGeom>
                <a:avLst/>
                <a:gdLst/>
                <a:ahLst/>
                <a:cxnLst/>
                <a:rect l="l" t="t" r="r" b="b"/>
                <a:pathLst>
                  <a:path w="1864" h="628" extrusionOk="0">
                    <a:moveTo>
                      <a:pt x="708" y="1"/>
                    </a:moveTo>
                    <a:cubicBezTo>
                      <a:pt x="160" y="1"/>
                      <a:pt x="0" y="628"/>
                      <a:pt x="0" y="628"/>
                    </a:cubicBezTo>
                    <a:lnTo>
                      <a:pt x="355" y="628"/>
                    </a:lnTo>
                    <a:cubicBezTo>
                      <a:pt x="355" y="628"/>
                      <a:pt x="899" y="575"/>
                      <a:pt x="1197" y="529"/>
                    </a:cubicBezTo>
                    <a:cubicBezTo>
                      <a:pt x="1863" y="463"/>
                      <a:pt x="1479" y="116"/>
                      <a:pt x="830" y="11"/>
                    </a:cubicBezTo>
                    <a:cubicBezTo>
                      <a:pt x="787" y="4"/>
                      <a:pt x="747" y="1"/>
                      <a:pt x="708" y="1"/>
                    </a:cubicBezTo>
                    <a:close/>
                  </a:path>
                </a:pathLst>
              </a:custGeom>
              <a:solidFill>
                <a:srgbClr val="FFB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a:off x="6858979" y="528513"/>
                <a:ext cx="158956" cy="166599"/>
              </a:xfrm>
              <a:custGeom>
                <a:avLst/>
                <a:gdLst/>
                <a:ahLst/>
                <a:cxnLst/>
                <a:rect l="l" t="t" r="r" b="b"/>
                <a:pathLst>
                  <a:path w="2267" h="2376" extrusionOk="0">
                    <a:moveTo>
                      <a:pt x="1205" y="1"/>
                    </a:moveTo>
                    <a:cubicBezTo>
                      <a:pt x="1011" y="1"/>
                      <a:pt x="900" y="117"/>
                      <a:pt x="1040" y="263"/>
                    </a:cubicBezTo>
                    <a:cubicBezTo>
                      <a:pt x="1328" y="569"/>
                      <a:pt x="1493" y="926"/>
                      <a:pt x="1493" y="926"/>
                    </a:cubicBezTo>
                    <a:cubicBezTo>
                      <a:pt x="1493" y="926"/>
                      <a:pt x="1078" y="743"/>
                      <a:pt x="790" y="743"/>
                    </a:cubicBezTo>
                    <a:cubicBezTo>
                      <a:pt x="692" y="743"/>
                      <a:pt x="608" y="764"/>
                      <a:pt x="561" y="821"/>
                    </a:cubicBezTo>
                    <a:cubicBezTo>
                      <a:pt x="374" y="1047"/>
                      <a:pt x="647" y="1132"/>
                      <a:pt x="647" y="1132"/>
                    </a:cubicBezTo>
                    <a:cubicBezTo>
                      <a:pt x="647" y="1132"/>
                      <a:pt x="132" y="1208"/>
                      <a:pt x="407" y="1493"/>
                    </a:cubicBezTo>
                    <a:cubicBezTo>
                      <a:pt x="0" y="1644"/>
                      <a:pt x="49" y="1847"/>
                      <a:pt x="322" y="2070"/>
                    </a:cubicBezTo>
                    <a:cubicBezTo>
                      <a:pt x="484" y="2201"/>
                      <a:pt x="860" y="2376"/>
                      <a:pt x="1093" y="2376"/>
                    </a:cubicBezTo>
                    <a:cubicBezTo>
                      <a:pt x="1251" y="2376"/>
                      <a:pt x="1343" y="2296"/>
                      <a:pt x="1260" y="2070"/>
                    </a:cubicBezTo>
                    <a:lnTo>
                      <a:pt x="1260" y="2070"/>
                    </a:lnTo>
                    <a:cubicBezTo>
                      <a:pt x="1282" y="2072"/>
                      <a:pt x="1303" y="2073"/>
                      <a:pt x="1323" y="2073"/>
                    </a:cubicBezTo>
                    <a:cubicBezTo>
                      <a:pt x="1623" y="2073"/>
                      <a:pt x="1548" y="1847"/>
                      <a:pt x="1548" y="1847"/>
                    </a:cubicBezTo>
                    <a:cubicBezTo>
                      <a:pt x="1548" y="1847"/>
                      <a:pt x="2266" y="1250"/>
                      <a:pt x="1909" y="519"/>
                    </a:cubicBezTo>
                    <a:cubicBezTo>
                      <a:pt x="1722" y="137"/>
                      <a:pt x="1415" y="1"/>
                      <a:pt x="1205" y="1"/>
                    </a:cubicBezTo>
                    <a:close/>
                  </a:path>
                </a:pathLst>
              </a:custGeom>
              <a:solidFill>
                <a:srgbClr val="FFB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a:off x="5473169" y="771122"/>
                <a:ext cx="47680" cy="21035"/>
              </a:xfrm>
              <a:custGeom>
                <a:avLst/>
                <a:gdLst/>
                <a:ahLst/>
                <a:cxnLst/>
                <a:rect l="l" t="t" r="r" b="b"/>
                <a:pathLst>
                  <a:path w="680" h="300" extrusionOk="0">
                    <a:moveTo>
                      <a:pt x="1" y="1"/>
                    </a:moveTo>
                    <a:cubicBezTo>
                      <a:pt x="1" y="72"/>
                      <a:pt x="27" y="151"/>
                      <a:pt x="83" y="207"/>
                    </a:cubicBezTo>
                    <a:cubicBezTo>
                      <a:pt x="135" y="269"/>
                      <a:pt x="224" y="299"/>
                      <a:pt x="303" y="299"/>
                    </a:cubicBezTo>
                    <a:cubicBezTo>
                      <a:pt x="385" y="296"/>
                      <a:pt x="457" y="266"/>
                      <a:pt x="522" y="230"/>
                    </a:cubicBezTo>
                    <a:cubicBezTo>
                      <a:pt x="585" y="194"/>
                      <a:pt x="637" y="142"/>
                      <a:pt x="680" y="83"/>
                    </a:cubicBezTo>
                    <a:lnTo>
                      <a:pt x="680" y="83"/>
                    </a:lnTo>
                    <a:cubicBezTo>
                      <a:pt x="542" y="122"/>
                      <a:pt x="418" y="178"/>
                      <a:pt x="303" y="178"/>
                    </a:cubicBezTo>
                    <a:cubicBezTo>
                      <a:pt x="298" y="178"/>
                      <a:pt x="293" y="178"/>
                      <a:pt x="288" y="178"/>
                    </a:cubicBezTo>
                    <a:cubicBezTo>
                      <a:pt x="179" y="178"/>
                      <a:pt x="86" y="114"/>
                      <a:pt x="1" y="1"/>
                    </a:cubicBezTo>
                    <a:close/>
                  </a:path>
                </a:pathLst>
              </a:custGeom>
              <a:solidFill>
                <a:srgbClr val="193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5"/>
              <p:cNvSpPr/>
              <p:nvPr/>
            </p:nvSpPr>
            <p:spPr>
              <a:xfrm>
                <a:off x="5376617" y="758501"/>
                <a:ext cx="43543" cy="23069"/>
              </a:xfrm>
              <a:custGeom>
                <a:avLst/>
                <a:gdLst/>
                <a:ahLst/>
                <a:cxnLst/>
                <a:rect l="l" t="t" r="r" b="b"/>
                <a:pathLst>
                  <a:path w="621" h="329" extrusionOk="0">
                    <a:moveTo>
                      <a:pt x="37" y="1"/>
                    </a:moveTo>
                    <a:lnTo>
                      <a:pt x="37" y="1"/>
                    </a:lnTo>
                    <a:cubicBezTo>
                      <a:pt x="17" y="63"/>
                      <a:pt x="0" y="141"/>
                      <a:pt x="44" y="213"/>
                    </a:cubicBezTo>
                    <a:cubicBezTo>
                      <a:pt x="83" y="285"/>
                      <a:pt x="171" y="322"/>
                      <a:pt x="244" y="328"/>
                    </a:cubicBezTo>
                    <a:cubicBezTo>
                      <a:pt x="248" y="328"/>
                      <a:pt x="252" y="328"/>
                      <a:pt x="256" y="328"/>
                    </a:cubicBezTo>
                    <a:cubicBezTo>
                      <a:pt x="401" y="328"/>
                      <a:pt x="525" y="273"/>
                      <a:pt x="621" y="181"/>
                    </a:cubicBezTo>
                    <a:lnTo>
                      <a:pt x="621" y="181"/>
                    </a:lnTo>
                    <a:cubicBezTo>
                      <a:pt x="507" y="189"/>
                      <a:pt x="401" y="209"/>
                      <a:pt x="305" y="209"/>
                    </a:cubicBezTo>
                    <a:cubicBezTo>
                      <a:pt x="287" y="209"/>
                      <a:pt x="270" y="208"/>
                      <a:pt x="253" y="207"/>
                    </a:cubicBezTo>
                    <a:cubicBezTo>
                      <a:pt x="197" y="204"/>
                      <a:pt x="155" y="190"/>
                      <a:pt x="118" y="158"/>
                    </a:cubicBezTo>
                    <a:cubicBezTo>
                      <a:pt x="83" y="125"/>
                      <a:pt x="63" y="66"/>
                      <a:pt x="37" y="1"/>
                    </a:cubicBezTo>
                    <a:close/>
                  </a:path>
                </a:pathLst>
              </a:custGeom>
              <a:solidFill>
                <a:srgbClr val="193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5479830" y="691958"/>
                <a:ext cx="67663" cy="30010"/>
              </a:xfrm>
              <a:custGeom>
                <a:avLst/>
                <a:gdLst/>
                <a:ahLst/>
                <a:cxnLst/>
                <a:rect l="l" t="t" r="r" b="b"/>
                <a:pathLst>
                  <a:path w="965" h="428" extrusionOk="0">
                    <a:moveTo>
                      <a:pt x="464" y="1"/>
                    </a:moveTo>
                    <a:cubicBezTo>
                      <a:pt x="220" y="1"/>
                      <a:pt x="1" y="182"/>
                      <a:pt x="1" y="182"/>
                    </a:cubicBezTo>
                    <a:lnTo>
                      <a:pt x="965" y="428"/>
                    </a:lnTo>
                    <a:cubicBezTo>
                      <a:pt x="834" y="97"/>
                      <a:pt x="642" y="1"/>
                      <a:pt x="464" y="1"/>
                    </a:cubicBezTo>
                    <a:close/>
                  </a:path>
                </a:pathLst>
              </a:custGeom>
              <a:solidFill>
                <a:srgbClr val="FFA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5373392" y="686139"/>
                <a:ext cx="68645" cy="27135"/>
              </a:xfrm>
              <a:custGeom>
                <a:avLst/>
                <a:gdLst/>
                <a:ahLst/>
                <a:cxnLst/>
                <a:rect l="l" t="t" r="r" b="b"/>
                <a:pathLst>
                  <a:path w="979" h="387" extrusionOk="0">
                    <a:moveTo>
                      <a:pt x="488" y="0"/>
                    </a:moveTo>
                    <a:cubicBezTo>
                      <a:pt x="334" y="0"/>
                      <a:pt x="162" y="94"/>
                      <a:pt x="1" y="386"/>
                    </a:cubicBezTo>
                    <a:lnTo>
                      <a:pt x="978" y="298"/>
                    </a:lnTo>
                    <a:cubicBezTo>
                      <a:pt x="978" y="298"/>
                      <a:pt x="762" y="0"/>
                      <a:pt x="488" y="0"/>
                    </a:cubicBezTo>
                    <a:close/>
                  </a:path>
                </a:pathLst>
              </a:custGeom>
              <a:solidFill>
                <a:srgbClr val="FFA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5373392" y="867745"/>
                <a:ext cx="149350" cy="114852"/>
              </a:xfrm>
              <a:custGeom>
                <a:avLst/>
                <a:gdLst/>
                <a:ahLst/>
                <a:cxnLst/>
                <a:rect l="l" t="t" r="r" b="b"/>
                <a:pathLst>
                  <a:path w="2130" h="1638" extrusionOk="0">
                    <a:moveTo>
                      <a:pt x="1727" y="1"/>
                    </a:moveTo>
                    <a:cubicBezTo>
                      <a:pt x="724" y="1"/>
                      <a:pt x="1" y="400"/>
                      <a:pt x="1" y="400"/>
                    </a:cubicBezTo>
                    <a:cubicBezTo>
                      <a:pt x="358" y="1308"/>
                      <a:pt x="745" y="1637"/>
                      <a:pt x="1088" y="1637"/>
                    </a:cubicBezTo>
                    <a:cubicBezTo>
                      <a:pt x="1671" y="1637"/>
                      <a:pt x="2130" y="687"/>
                      <a:pt x="2103" y="20"/>
                    </a:cubicBezTo>
                    <a:cubicBezTo>
                      <a:pt x="1974" y="7"/>
                      <a:pt x="1849" y="1"/>
                      <a:pt x="17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5399616" y="867815"/>
                <a:ext cx="121724" cy="31903"/>
              </a:xfrm>
              <a:custGeom>
                <a:avLst/>
                <a:gdLst/>
                <a:ahLst/>
                <a:cxnLst/>
                <a:rect l="l" t="t" r="r" b="b"/>
                <a:pathLst>
                  <a:path w="1736" h="455" extrusionOk="0">
                    <a:moveTo>
                      <a:pt x="1357" y="0"/>
                    </a:moveTo>
                    <a:cubicBezTo>
                      <a:pt x="788" y="0"/>
                      <a:pt x="309" y="127"/>
                      <a:pt x="1" y="238"/>
                    </a:cubicBezTo>
                    <a:lnTo>
                      <a:pt x="1" y="455"/>
                    </a:lnTo>
                    <a:cubicBezTo>
                      <a:pt x="1" y="455"/>
                      <a:pt x="727" y="386"/>
                      <a:pt x="1319" y="386"/>
                    </a:cubicBezTo>
                    <a:cubicBezTo>
                      <a:pt x="1456" y="386"/>
                      <a:pt x="1587" y="390"/>
                      <a:pt x="1699" y="399"/>
                    </a:cubicBezTo>
                    <a:cubicBezTo>
                      <a:pt x="1723" y="267"/>
                      <a:pt x="1735" y="140"/>
                      <a:pt x="1729" y="19"/>
                    </a:cubicBezTo>
                    <a:cubicBezTo>
                      <a:pt x="1601" y="6"/>
                      <a:pt x="1477" y="0"/>
                      <a:pt x="1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5467209" y="954130"/>
                <a:ext cx="105877" cy="166108"/>
              </a:xfrm>
              <a:custGeom>
                <a:avLst/>
                <a:gdLst/>
                <a:ahLst/>
                <a:cxnLst/>
                <a:rect l="l" t="t" r="r" b="b"/>
                <a:pathLst>
                  <a:path w="1510" h="2369" extrusionOk="0">
                    <a:moveTo>
                      <a:pt x="1329" y="1"/>
                    </a:moveTo>
                    <a:lnTo>
                      <a:pt x="821" y="1460"/>
                    </a:lnTo>
                    <a:lnTo>
                      <a:pt x="102" y="1349"/>
                    </a:lnTo>
                    <a:lnTo>
                      <a:pt x="1" y="2237"/>
                    </a:lnTo>
                    <a:lnTo>
                      <a:pt x="588" y="2369"/>
                    </a:lnTo>
                    <a:lnTo>
                      <a:pt x="1509" y="1397"/>
                    </a:lnTo>
                    <a:cubicBezTo>
                      <a:pt x="1417" y="457"/>
                      <a:pt x="1329" y="1"/>
                      <a:pt x="1329" y="1"/>
                    </a:cubicBezTo>
                    <a:close/>
                  </a:path>
                </a:pathLst>
              </a:custGeom>
              <a:solidFill>
                <a:srgbClr val="F69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5386293" y="2052742"/>
                <a:ext cx="129998" cy="245411"/>
              </a:xfrm>
              <a:custGeom>
                <a:avLst/>
                <a:gdLst/>
                <a:ahLst/>
                <a:cxnLst/>
                <a:rect l="l" t="t" r="r" b="b"/>
                <a:pathLst>
                  <a:path w="1854" h="3500" extrusionOk="0">
                    <a:moveTo>
                      <a:pt x="1854" y="1"/>
                    </a:moveTo>
                    <a:cubicBezTo>
                      <a:pt x="1473" y="549"/>
                      <a:pt x="1148" y="1122"/>
                      <a:pt x="837" y="1702"/>
                    </a:cubicBezTo>
                    <a:cubicBezTo>
                      <a:pt x="531" y="2289"/>
                      <a:pt x="240" y="2880"/>
                      <a:pt x="0" y="3500"/>
                    </a:cubicBezTo>
                    <a:cubicBezTo>
                      <a:pt x="378" y="2952"/>
                      <a:pt x="702" y="2378"/>
                      <a:pt x="1014" y="1798"/>
                    </a:cubicBezTo>
                    <a:cubicBezTo>
                      <a:pt x="1322" y="1210"/>
                      <a:pt x="1613" y="620"/>
                      <a:pt x="18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5427663" y="2064662"/>
                <a:ext cx="47680" cy="81967"/>
              </a:xfrm>
              <a:custGeom>
                <a:avLst/>
                <a:gdLst/>
                <a:ahLst/>
                <a:cxnLst/>
                <a:rect l="l" t="t" r="r" b="b"/>
                <a:pathLst>
                  <a:path w="680" h="1169" extrusionOk="0">
                    <a:moveTo>
                      <a:pt x="0" y="1"/>
                    </a:moveTo>
                    <a:lnTo>
                      <a:pt x="0" y="1"/>
                    </a:lnTo>
                    <a:cubicBezTo>
                      <a:pt x="63" y="205"/>
                      <a:pt x="135" y="401"/>
                      <a:pt x="224" y="598"/>
                    </a:cubicBezTo>
                    <a:cubicBezTo>
                      <a:pt x="309" y="792"/>
                      <a:pt x="404" y="981"/>
                      <a:pt x="519" y="1169"/>
                    </a:cubicBezTo>
                    <a:lnTo>
                      <a:pt x="680" y="1051"/>
                    </a:lnTo>
                    <a:cubicBezTo>
                      <a:pt x="548" y="896"/>
                      <a:pt x="424" y="726"/>
                      <a:pt x="309" y="549"/>
                    </a:cubicBezTo>
                    <a:cubicBezTo>
                      <a:pt x="197" y="375"/>
                      <a:pt x="92" y="19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45"/>
            <p:cNvSpPr/>
            <p:nvPr/>
          </p:nvSpPr>
          <p:spPr>
            <a:xfrm flipH="1">
              <a:off x="6941689" y="1859370"/>
              <a:ext cx="41717" cy="72092"/>
            </a:xfrm>
            <a:custGeom>
              <a:avLst/>
              <a:gdLst/>
              <a:ahLst/>
              <a:cxnLst/>
              <a:rect l="l" t="t" r="r" b="b"/>
              <a:pathLst>
                <a:path w="2183" h="3772" extrusionOk="0">
                  <a:moveTo>
                    <a:pt x="382" y="1"/>
                  </a:moveTo>
                  <a:cubicBezTo>
                    <a:pt x="382" y="1"/>
                    <a:pt x="1" y="3722"/>
                    <a:pt x="689" y="3771"/>
                  </a:cubicBezTo>
                  <a:cubicBezTo>
                    <a:pt x="697" y="3772"/>
                    <a:pt x="705" y="3772"/>
                    <a:pt x="712" y="3772"/>
                  </a:cubicBezTo>
                  <a:cubicBezTo>
                    <a:pt x="1396" y="3772"/>
                    <a:pt x="2183" y="1732"/>
                    <a:pt x="1995" y="1732"/>
                  </a:cubicBezTo>
                  <a:cubicBezTo>
                    <a:pt x="1805" y="1732"/>
                    <a:pt x="830" y="2637"/>
                    <a:pt x="830" y="2637"/>
                  </a:cubicBezTo>
                  <a:lnTo>
                    <a:pt x="382" y="1"/>
                  </a:lnTo>
                  <a:close/>
                </a:path>
              </a:pathLst>
            </a:custGeom>
            <a:solidFill>
              <a:srgbClr val="FF8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679576"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Motivation</a:t>
            </a:r>
            <a:endParaRPr dirty="0">
              <a:solidFill>
                <a:srgbClr val="FFFFFF"/>
              </a:solidFill>
            </a:endParaRPr>
          </a:p>
        </p:txBody>
      </p:sp>
      <p:pic>
        <p:nvPicPr>
          <p:cNvPr id="6" name="Picture 5">
            <a:extLst>
              <a:ext uri="{FF2B5EF4-FFF2-40B4-BE49-F238E27FC236}">
                <a16:creationId xmlns:a16="http://schemas.microsoft.com/office/drawing/2014/main" id="{C4D8937E-74B9-6F43-BA9D-CDF7C715124C}"/>
              </a:ext>
            </a:extLst>
          </p:cNvPr>
          <p:cNvPicPr>
            <a:picLocks noChangeAspect="1"/>
          </p:cNvPicPr>
          <p:nvPr/>
        </p:nvPicPr>
        <p:blipFill>
          <a:blip r:embed="rId3"/>
          <a:stretch>
            <a:fillRect/>
          </a:stretch>
        </p:blipFill>
        <p:spPr>
          <a:xfrm>
            <a:off x="361179" y="1118963"/>
            <a:ext cx="2699138" cy="1525520"/>
          </a:xfrm>
          <a:prstGeom prst="rect">
            <a:avLst/>
          </a:prstGeom>
          <a:ln>
            <a:noFill/>
          </a:ln>
          <a:effectLst>
            <a:outerShdw blurRad="292100" dist="139700" dir="2700000" algn="tl" rotWithShape="0">
              <a:srgbClr val="333333">
                <a:alpha val="65000"/>
              </a:srgbClr>
            </a:outerShdw>
          </a:effectLst>
        </p:spPr>
      </p:pic>
      <p:sp>
        <p:nvSpPr>
          <p:cNvPr id="10" name="Google Shape;440;p31">
            <a:extLst>
              <a:ext uri="{FF2B5EF4-FFF2-40B4-BE49-F238E27FC236}">
                <a16:creationId xmlns:a16="http://schemas.microsoft.com/office/drawing/2014/main" id="{ABAFA327-C2EA-A942-86DA-6B14FF4546B9}"/>
              </a:ext>
            </a:extLst>
          </p:cNvPr>
          <p:cNvSpPr txBox="1">
            <a:spLocks/>
          </p:cNvSpPr>
          <p:nvPr/>
        </p:nvSpPr>
        <p:spPr>
          <a:xfrm>
            <a:off x="-2033476"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About me</a:t>
            </a:r>
          </a:p>
        </p:txBody>
      </p:sp>
      <p:sp>
        <p:nvSpPr>
          <p:cNvPr id="11" name="Google Shape;440;p31">
            <a:extLst>
              <a:ext uri="{FF2B5EF4-FFF2-40B4-BE49-F238E27FC236}">
                <a16:creationId xmlns:a16="http://schemas.microsoft.com/office/drawing/2014/main" id="{193E2F08-5BC8-D34D-A18E-80219B31A4DE}"/>
              </a:ext>
            </a:extLst>
          </p:cNvPr>
          <p:cNvSpPr txBox="1">
            <a:spLocks/>
          </p:cNvSpPr>
          <p:nvPr/>
        </p:nvSpPr>
        <p:spPr>
          <a:xfrm>
            <a:off x="0" y="1446814"/>
            <a:ext cx="416556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zh-CN" altLang="en-US" sz="1100" dirty="0">
                <a:solidFill>
                  <a:schemeClr val="bg1"/>
                </a:solidFill>
                <a:latin typeface="Hiragino Kaku Gothic Std W8" panose="020B0800000000000000" pitchFamily="34" charset="-128"/>
                <a:ea typeface="Hiragino Kaku Gothic Std W8" panose="020B0800000000000000" pitchFamily="34" charset="-128"/>
              </a:rPr>
              <a:t>心臓</a:t>
            </a:r>
            <a:r>
              <a:rPr lang="ja-JP" altLang="en-US" sz="1100">
                <a:solidFill>
                  <a:schemeClr val="bg1"/>
                </a:solidFill>
                <a:latin typeface="Hiragino Kaku Gothic Std W8" panose="020B0800000000000000" pitchFamily="34" charset="-128"/>
                <a:ea typeface="Hiragino Kaku Gothic Std W8" panose="020B0800000000000000" pitchFamily="34" charset="-128"/>
              </a:rPr>
              <a:t>を</a:t>
            </a:r>
            <a:r>
              <a:rPr lang="zh-CN" altLang="en-US" sz="1100" dirty="0">
                <a:solidFill>
                  <a:schemeClr val="bg1"/>
                </a:solidFill>
                <a:latin typeface="Hiragino Kaku Gothic Std W8" panose="020B0800000000000000" pitchFamily="34" charset="-128"/>
                <a:ea typeface="Hiragino Kaku Gothic Std W8" panose="020B0800000000000000" pitchFamily="34" charset="-128"/>
              </a:rPr>
              <a:t>捧</a:t>
            </a:r>
            <a:r>
              <a:rPr lang="ja-JP" altLang="en-US" sz="1100">
                <a:solidFill>
                  <a:schemeClr val="bg1"/>
                </a:solidFill>
                <a:latin typeface="Hiragino Kaku Gothic Std W8" panose="020B0800000000000000" pitchFamily="34" charset="-128"/>
                <a:ea typeface="Hiragino Kaku Gothic Std W8" panose="020B0800000000000000" pitchFamily="34" charset="-128"/>
              </a:rPr>
              <a:t>げよ</a:t>
            </a:r>
            <a:endParaRPr lang="en-US" altLang="ja-JP" sz="1100" dirty="0">
              <a:solidFill>
                <a:schemeClr val="bg1"/>
              </a:solidFill>
              <a:latin typeface="Hiragino Kaku Gothic Std W8" panose="020B0800000000000000" pitchFamily="34" charset="-128"/>
              <a:ea typeface="Hiragino Kaku Gothic Std W8" panose="020B0800000000000000" pitchFamily="34" charset="-128"/>
            </a:endParaRPr>
          </a:p>
          <a:p>
            <a:r>
              <a:rPr lang="zh-CN" altLang="en-US" sz="1100" dirty="0">
                <a:solidFill>
                  <a:schemeClr val="bg1"/>
                </a:solidFill>
                <a:latin typeface="Hiragino Kaku Gothic Std W8" panose="020B0800000000000000" pitchFamily="34" charset="-128"/>
                <a:ea typeface="Hiragino Kaku Gothic Std W8" panose="020B0800000000000000" pitchFamily="34" charset="-128"/>
              </a:rPr>
              <a:t>進撃</a:t>
            </a:r>
            <a:r>
              <a:rPr lang="ja-JP" altLang="en-US" sz="1100">
                <a:solidFill>
                  <a:schemeClr val="bg1"/>
                </a:solidFill>
                <a:latin typeface="Hiragino Kaku Gothic Std W8" panose="020B0800000000000000" pitchFamily="34" charset="-128"/>
                <a:ea typeface="Hiragino Kaku Gothic Std W8" panose="020B0800000000000000" pitchFamily="34" charset="-128"/>
              </a:rPr>
              <a:t>の</a:t>
            </a:r>
            <a:r>
              <a:rPr lang="zh-CN" altLang="en-US" sz="1100" dirty="0">
                <a:solidFill>
                  <a:schemeClr val="bg1"/>
                </a:solidFill>
                <a:latin typeface="Hiragino Kaku Gothic Std W8" panose="020B0800000000000000" pitchFamily="34" charset="-128"/>
                <a:ea typeface="Hiragino Kaku Gothic Std W8" panose="020B0800000000000000" pitchFamily="34" charset="-128"/>
              </a:rPr>
              <a:t>巨人</a:t>
            </a:r>
            <a:endParaRPr lang="en-US" sz="1100" dirty="0">
              <a:solidFill>
                <a:schemeClr val="bg1"/>
              </a:solidFill>
              <a:latin typeface="Hiragino Kaku Gothic Std W8" panose="020B0800000000000000" pitchFamily="34" charset="-128"/>
              <a:ea typeface="Hiragino Kaku Gothic Std W8" panose="020B0800000000000000" pitchFamily="34" charset="-128"/>
            </a:endParaRPr>
          </a:p>
        </p:txBody>
      </p:sp>
      <p:pic>
        <p:nvPicPr>
          <p:cNvPr id="4" name="Picture 3">
            <a:extLst>
              <a:ext uri="{FF2B5EF4-FFF2-40B4-BE49-F238E27FC236}">
                <a16:creationId xmlns:a16="http://schemas.microsoft.com/office/drawing/2014/main" id="{BA5F82EF-8725-CA48-8CA2-FC523D38A188}"/>
              </a:ext>
            </a:extLst>
          </p:cNvPr>
          <p:cNvPicPr>
            <a:picLocks noChangeAspect="1"/>
          </p:cNvPicPr>
          <p:nvPr/>
        </p:nvPicPr>
        <p:blipFill>
          <a:blip r:embed="rId4"/>
          <a:stretch>
            <a:fillRect/>
          </a:stretch>
        </p:blipFill>
        <p:spPr>
          <a:xfrm>
            <a:off x="2338278" y="2075231"/>
            <a:ext cx="2699819" cy="1529036"/>
          </a:xfrm>
          <a:prstGeom prst="rect">
            <a:avLst/>
          </a:prstGeom>
          <a:ln>
            <a:noFill/>
          </a:ln>
          <a:effectLst>
            <a:outerShdw blurRad="292100" dist="139700" dir="2700000" algn="tl" rotWithShape="0">
              <a:srgbClr val="333333">
                <a:alpha val="65000"/>
              </a:srgbClr>
            </a:outerShdw>
          </a:effectLst>
        </p:spPr>
      </p:pic>
      <p:sp>
        <p:nvSpPr>
          <p:cNvPr id="12" name="Google Shape;440;p31">
            <a:extLst>
              <a:ext uri="{FF2B5EF4-FFF2-40B4-BE49-F238E27FC236}">
                <a16:creationId xmlns:a16="http://schemas.microsoft.com/office/drawing/2014/main" id="{9C6998AE-7625-FA47-B07A-3D92FFDF2498}"/>
              </a:ext>
            </a:extLst>
          </p:cNvPr>
          <p:cNvSpPr txBox="1">
            <a:spLocks/>
          </p:cNvSpPr>
          <p:nvPr/>
        </p:nvSpPr>
        <p:spPr>
          <a:xfrm>
            <a:off x="-1943829" y="2745717"/>
            <a:ext cx="416556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zh-CN" altLang="en-US" sz="1100" dirty="0">
                <a:solidFill>
                  <a:schemeClr val="bg1"/>
                </a:solidFill>
                <a:latin typeface="Hiragino Kaku Gothic Std W8" panose="020B0800000000000000" pitchFamily="34" charset="-128"/>
                <a:ea typeface="Hiragino Kaku Gothic Std W8" panose="020B0800000000000000" pitchFamily="34" charset="-128"/>
              </a:rPr>
              <a:t>人生</a:t>
            </a:r>
            <a:r>
              <a:rPr lang="ja-JP" altLang="en-US" sz="1100">
                <a:solidFill>
                  <a:schemeClr val="bg1"/>
                </a:solidFill>
                <a:latin typeface="Hiragino Kaku Gothic Std W8" panose="020B0800000000000000" pitchFamily="34" charset="-128"/>
                <a:ea typeface="Hiragino Kaku Gothic Std W8" panose="020B0800000000000000" pitchFamily="34" charset="-128"/>
              </a:rPr>
              <a:t>のメリーゴーランド</a:t>
            </a:r>
            <a:endParaRPr lang="en-US" altLang="ja-JP" sz="1100" dirty="0">
              <a:solidFill>
                <a:schemeClr val="bg1"/>
              </a:solidFill>
              <a:latin typeface="Hiragino Kaku Gothic Std W8" panose="020B0800000000000000" pitchFamily="34" charset="-128"/>
              <a:ea typeface="Hiragino Kaku Gothic Std W8" panose="020B0800000000000000" pitchFamily="34" charset="-128"/>
            </a:endParaRPr>
          </a:p>
          <a:p>
            <a:r>
              <a:rPr lang="ja-JP" altLang="en-US" sz="1100">
                <a:solidFill>
                  <a:schemeClr val="bg1"/>
                </a:solidFill>
                <a:latin typeface="Hiragino Kaku Gothic Std W8" panose="020B0800000000000000" pitchFamily="34" charset="-128"/>
                <a:ea typeface="Hiragino Kaku Gothic Std W8" panose="020B0800000000000000" pitchFamily="34" charset="-128"/>
              </a:rPr>
              <a:t>ハウルの</a:t>
            </a:r>
            <a:r>
              <a:rPr lang="zh-CN" altLang="en-US" sz="1100" dirty="0">
                <a:solidFill>
                  <a:schemeClr val="bg1"/>
                </a:solidFill>
                <a:latin typeface="Hiragino Kaku Gothic Std W8" panose="020B0800000000000000" pitchFamily="34" charset="-128"/>
                <a:ea typeface="Hiragino Kaku Gothic Std W8" panose="020B0800000000000000" pitchFamily="34" charset="-128"/>
              </a:rPr>
              <a:t>動</a:t>
            </a:r>
            <a:r>
              <a:rPr lang="ja-JP" altLang="en-US" sz="1100">
                <a:solidFill>
                  <a:schemeClr val="bg1"/>
                </a:solidFill>
                <a:latin typeface="Hiragino Kaku Gothic Std W8" panose="020B0800000000000000" pitchFamily="34" charset="-128"/>
                <a:ea typeface="Hiragino Kaku Gothic Std W8" panose="020B0800000000000000" pitchFamily="34" charset="-128"/>
              </a:rPr>
              <a:t>く</a:t>
            </a:r>
            <a:r>
              <a:rPr lang="zh-CN" altLang="en-US" sz="1100" dirty="0">
                <a:solidFill>
                  <a:schemeClr val="bg1"/>
                </a:solidFill>
                <a:latin typeface="Hiragino Kaku Gothic Std W8" panose="020B0800000000000000" pitchFamily="34" charset="-128"/>
                <a:ea typeface="Hiragino Kaku Gothic Std W8" panose="020B0800000000000000" pitchFamily="34" charset="-128"/>
              </a:rPr>
              <a:t>城</a:t>
            </a:r>
            <a:endParaRPr lang="en-US" sz="1100" dirty="0">
              <a:solidFill>
                <a:schemeClr val="bg1"/>
              </a:solidFill>
              <a:latin typeface="Hiragino Kaku Gothic Std W8" panose="020B0800000000000000" pitchFamily="34" charset="-128"/>
              <a:ea typeface="Hiragino Kaku Gothic Std W8" panose="020B0800000000000000" pitchFamily="34" charset="-128"/>
            </a:endParaRPr>
          </a:p>
        </p:txBody>
      </p:sp>
      <p:pic>
        <p:nvPicPr>
          <p:cNvPr id="13" name="Picture 12">
            <a:extLst>
              <a:ext uri="{FF2B5EF4-FFF2-40B4-BE49-F238E27FC236}">
                <a16:creationId xmlns:a16="http://schemas.microsoft.com/office/drawing/2014/main" id="{74CF6D5A-ACF8-4A4E-B18C-CB32FFCE8DEE}"/>
              </a:ext>
            </a:extLst>
          </p:cNvPr>
          <p:cNvPicPr>
            <a:picLocks noChangeAspect="1"/>
          </p:cNvPicPr>
          <p:nvPr/>
        </p:nvPicPr>
        <p:blipFill>
          <a:blip r:embed="rId5"/>
          <a:stretch>
            <a:fillRect/>
          </a:stretch>
        </p:blipFill>
        <p:spPr>
          <a:xfrm>
            <a:off x="361179" y="3323517"/>
            <a:ext cx="2700000" cy="1560084"/>
          </a:xfrm>
          <a:prstGeom prst="rect">
            <a:avLst/>
          </a:prstGeom>
          <a:ln>
            <a:noFill/>
          </a:ln>
          <a:effectLst>
            <a:outerShdw blurRad="292100" dist="139700" dir="2700000" algn="tl" rotWithShape="0">
              <a:srgbClr val="333333">
                <a:alpha val="65000"/>
              </a:srgbClr>
            </a:outerShdw>
          </a:effectLst>
        </p:spPr>
      </p:pic>
      <p:sp>
        <p:nvSpPr>
          <p:cNvPr id="17" name="Google Shape;440;p31">
            <a:extLst>
              <a:ext uri="{FF2B5EF4-FFF2-40B4-BE49-F238E27FC236}">
                <a16:creationId xmlns:a16="http://schemas.microsoft.com/office/drawing/2014/main" id="{60B45367-1273-0149-AF7B-BCADDD1115C8}"/>
              </a:ext>
            </a:extLst>
          </p:cNvPr>
          <p:cNvSpPr txBox="1">
            <a:spLocks/>
          </p:cNvSpPr>
          <p:nvPr/>
        </p:nvSpPr>
        <p:spPr>
          <a:xfrm>
            <a:off x="666343" y="3901317"/>
            <a:ext cx="416556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altLang="ja-JP" sz="1100" dirty="0">
                <a:solidFill>
                  <a:schemeClr val="bg1"/>
                </a:solidFill>
                <a:latin typeface="Hiragino Kaku Gothic Std W8" panose="020B0800000000000000" pitchFamily="34" charset="-128"/>
                <a:ea typeface="Hiragino Kaku Gothic Std W8" panose="020B0800000000000000" pitchFamily="34" charset="-128"/>
              </a:rPr>
              <a:t>Part</a:t>
            </a:r>
            <a:r>
              <a:rPr lang="zh-CN" altLang="en-US" sz="1100" dirty="0">
                <a:solidFill>
                  <a:schemeClr val="bg1"/>
                </a:solidFill>
                <a:latin typeface="Hiragino Kaku Gothic Std W8" panose="020B0800000000000000" pitchFamily="34" charset="-128"/>
                <a:ea typeface="Hiragino Kaku Gothic Std W8" panose="020B0800000000000000" pitchFamily="34" charset="-128"/>
              </a:rPr>
              <a:t> </a:t>
            </a:r>
            <a:r>
              <a:rPr lang="en-US" altLang="zh-CN" sz="1100" dirty="0">
                <a:solidFill>
                  <a:schemeClr val="bg1"/>
                </a:solidFill>
                <a:latin typeface="Hiragino Kaku Gothic Std W8" panose="020B0800000000000000" pitchFamily="34" charset="-128"/>
                <a:ea typeface="Hiragino Kaku Gothic Std W8" panose="020B0800000000000000" pitchFamily="34" charset="-128"/>
              </a:rPr>
              <a:t>of Your World</a:t>
            </a:r>
            <a:endParaRPr lang="en-US" altLang="ja-JP" sz="1100" dirty="0">
              <a:solidFill>
                <a:schemeClr val="bg1"/>
              </a:solidFill>
              <a:latin typeface="Hiragino Kaku Gothic Std W8" panose="020B0800000000000000" pitchFamily="34" charset="-128"/>
              <a:ea typeface="Hiragino Kaku Gothic Std W8" panose="020B0800000000000000" pitchFamily="34" charset="-128"/>
            </a:endParaRPr>
          </a:p>
          <a:p>
            <a:r>
              <a:rPr lang="en-US" altLang="ja-JP" sz="900" dirty="0">
                <a:solidFill>
                  <a:schemeClr val="bg1"/>
                </a:solidFill>
                <a:latin typeface="Hiragino Kaku Gothic Std W8" panose="020B0800000000000000" pitchFamily="34" charset="-128"/>
                <a:ea typeface="Hiragino Kaku Gothic Std W8" panose="020B0800000000000000" pitchFamily="34" charset="-128"/>
              </a:rPr>
              <a:t>The Little Mermaid</a:t>
            </a:r>
            <a:endParaRPr lang="en-US" sz="900" dirty="0">
              <a:solidFill>
                <a:schemeClr val="bg1"/>
              </a:solidFill>
              <a:latin typeface="Hiragino Kaku Gothic Std W8" panose="020B0800000000000000" pitchFamily="34" charset="-128"/>
              <a:ea typeface="Hiragino Kaku Gothic Std W8" panose="020B0800000000000000" pitchFamily="34" charset="-128"/>
            </a:endParaRPr>
          </a:p>
        </p:txBody>
      </p:sp>
      <p:sp>
        <p:nvSpPr>
          <p:cNvPr id="18" name="Google Shape;440;p31">
            <a:extLst>
              <a:ext uri="{FF2B5EF4-FFF2-40B4-BE49-F238E27FC236}">
                <a16:creationId xmlns:a16="http://schemas.microsoft.com/office/drawing/2014/main" id="{2B79669C-2322-BC43-9228-0176FB48754B}"/>
              </a:ext>
            </a:extLst>
          </p:cNvPr>
          <p:cNvSpPr txBox="1">
            <a:spLocks/>
          </p:cNvSpPr>
          <p:nvPr/>
        </p:nvSpPr>
        <p:spPr>
          <a:xfrm>
            <a:off x="5221890" y="976050"/>
            <a:ext cx="3778675" cy="2779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just"/>
            <a:r>
              <a:rPr lang="en-US" dirty="0">
                <a:solidFill>
                  <a:schemeClr val="bg1"/>
                </a:solidFill>
              </a:rPr>
              <a:t>As </a:t>
            </a:r>
            <a:r>
              <a:rPr lang="en-US" sz="2000" dirty="0">
                <a:solidFill>
                  <a:schemeClr val="bg1"/>
                </a:solidFill>
              </a:rPr>
              <a:t>a piano lover, I always enjoy creating piano </a:t>
            </a:r>
            <a:r>
              <a:rPr lang="en-US" sz="2000" dirty="0">
                <a:solidFill>
                  <a:schemeClr val="bg2"/>
                </a:solidFill>
              </a:rPr>
              <a:t>covers</a:t>
            </a:r>
            <a:r>
              <a:rPr lang="en-US" sz="2000" dirty="0">
                <a:solidFill>
                  <a:schemeClr val="bg1"/>
                </a:solidFill>
              </a:rPr>
              <a:t> of newly released songs. </a:t>
            </a:r>
          </a:p>
          <a:p>
            <a:pPr algn="just">
              <a:spcBef>
                <a:spcPts val="600"/>
              </a:spcBef>
            </a:pPr>
            <a:r>
              <a:rPr lang="en-US" dirty="0">
                <a:solidFill>
                  <a:schemeClr val="bg1"/>
                </a:solidFill>
              </a:rPr>
              <a:t>The </a:t>
            </a:r>
            <a:r>
              <a:rPr lang="en-US" sz="2000" dirty="0">
                <a:solidFill>
                  <a:schemeClr val="bg1"/>
                </a:solidFill>
              </a:rPr>
              <a:t>first step of composing is to ensure that the </a:t>
            </a:r>
            <a:r>
              <a:rPr lang="en-US" sz="2000" dirty="0">
                <a:solidFill>
                  <a:schemeClr val="bg2"/>
                </a:solidFill>
              </a:rPr>
              <a:t>musical key </a:t>
            </a:r>
            <a:r>
              <a:rPr lang="en-US" sz="2000" dirty="0">
                <a:solidFill>
                  <a:schemeClr val="bg1"/>
                </a:solidFill>
              </a:rPr>
              <a:t>of the original song </a:t>
            </a:r>
            <a:r>
              <a:rPr lang="en-US" sz="2000" dirty="0">
                <a:solidFill>
                  <a:schemeClr val="bg2"/>
                </a:solidFill>
              </a:rPr>
              <a:t>matches </a:t>
            </a:r>
            <a:r>
              <a:rPr lang="en-US" sz="2000" dirty="0">
                <a:solidFill>
                  <a:schemeClr val="bg1"/>
                </a:solidFill>
              </a:rPr>
              <a:t>the key I will be playing on the piano, which is a </a:t>
            </a:r>
            <a:r>
              <a:rPr lang="en-US" sz="2000" dirty="0">
                <a:solidFill>
                  <a:schemeClr val="bg2"/>
                </a:solidFill>
              </a:rPr>
              <a:t>very complex task </a:t>
            </a:r>
            <a:r>
              <a:rPr lang="en-US" sz="2000" dirty="0">
                <a:solidFill>
                  <a:schemeClr val="bg1"/>
                </a:solidFill>
              </a:rPr>
              <a:t>for individuals without background in music.</a:t>
            </a:r>
          </a:p>
        </p:txBody>
      </p:sp>
    </p:spTree>
    <p:extLst>
      <p:ext uri="{BB962C8B-B14F-4D97-AF65-F5344CB8AC3E}">
        <p14:creationId xmlns:p14="http://schemas.microsoft.com/office/powerpoint/2010/main" val="135008545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Problem</a:t>
            </a:r>
            <a:endParaRPr dirty="0">
              <a:solidFill>
                <a:srgbClr val="FFFFFF"/>
              </a:solidFill>
            </a:endParaRPr>
          </a:p>
        </p:txBody>
      </p:sp>
      <p:sp>
        <p:nvSpPr>
          <p:cNvPr id="5" name="Google Shape;440;p31">
            <a:extLst>
              <a:ext uri="{FF2B5EF4-FFF2-40B4-BE49-F238E27FC236}">
                <a16:creationId xmlns:a16="http://schemas.microsoft.com/office/drawing/2014/main" id="{1894598D-F4BD-2C49-B38A-B6F2E48132F6}"/>
              </a:ext>
            </a:extLst>
          </p:cNvPr>
          <p:cNvSpPr txBox="1">
            <a:spLocks/>
          </p:cNvSpPr>
          <p:nvPr/>
        </p:nvSpPr>
        <p:spPr>
          <a:xfrm>
            <a:off x="324948" y="1253806"/>
            <a:ext cx="8247530" cy="852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sz="2800" dirty="0">
                <a:solidFill>
                  <a:schemeClr val="bg1"/>
                </a:solidFill>
              </a:rPr>
              <a:t>Why this is a </a:t>
            </a:r>
            <a:r>
              <a:rPr lang="en-US" sz="2800" dirty="0">
                <a:solidFill>
                  <a:srgbClr val="FF0000"/>
                </a:solidFill>
              </a:rPr>
              <a:t>complex but interesting </a:t>
            </a:r>
            <a:r>
              <a:rPr lang="en-US" sz="2800" dirty="0">
                <a:solidFill>
                  <a:schemeClr val="bg1"/>
                </a:solidFill>
              </a:rPr>
              <a:t>task?</a:t>
            </a:r>
          </a:p>
        </p:txBody>
      </p:sp>
      <p:pic>
        <p:nvPicPr>
          <p:cNvPr id="2" name="Online Media 1">
            <a:hlinkClick r:id="" action="ppaction://media"/>
            <a:extLst>
              <a:ext uri="{FF2B5EF4-FFF2-40B4-BE49-F238E27FC236}">
                <a16:creationId xmlns:a16="http://schemas.microsoft.com/office/drawing/2014/main" id="{CA8197B1-DF3E-1C43-8202-A076929FAD2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a:stretch/>
        </p:blipFill>
        <p:spPr>
          <a:xfrm>
            <a:off x="541867" y="2461291"/>
            <a:ext cx="812800" cy="736725"/>
          </a:xfrm>
          <a:prstGeom prst="rect">
            <a:avLst/>
          </a:prstGeom>
        </p:spPr>
      </p:pic>
      <p:sp>
        <p:nvSpPr>
          <p:cNvPr id="6" name="Google Shape;440;p31">
            <a:extLst>
              <a:ext uri="{FF2B5EF4-FFF2-40B4-BE49-F238E27FC236}">
                <a16:creationId xmlns:a16="http://schemas.microsoft.com/office/drawing/2014/main" id="{9B70E92D-FDA4-F64D-90E6-83EB34936601}"/>
              </a:ext>
            </a:extLst>
          </p:cNvPr>
          <p:cNvSpPr txBox="1">
            <a:spLocks/>
          </p:cNvSpPr>
          <p:nvPr/>
        </p:nvSpPr>
        <p:spPr>
          <a:xfrm>
            <a:off x="8969" y="3198016"/>
            <a:ext cx="1900538"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altLang="zh-CN" sz="1100" dirty="0">
                <a:solidFill>
                  <a:schemeClr val="bg1"/>
                </a:solidFill>
                <a:latin typeface="Hiragino Kaku Gothic Std W8" panose="020B0800000000000000" pitchFamily="34" charset="-128"/>
                <a:ea typeface="Hiragino Kaku Gothic Std W8" panose="020B0800000000000000" pitchFamily="34" charset="-128"/>
              </a:rPr>
              <a:t>GODS</a:t>
            </a:r>
          </a:p>
          <a:p>
            <a:pPr algn="ctr"/>
            <a:r>
              <a:rPr lang="en-US" sz="1000" dirty="0">
                <a:solidFill>
                  <a:schemeClr val="bg1"/>
                </a:solidFill>
                <a:latin typeface="Hiragino Kaku Gothic Std W8" panose="020B0800000000000000" pitchFamily="34" charset="-128"/>
                <a:ea typeface="Hiragino Kaku Gothic Std W8" panose="020B0800000000000000" pitchFamily="34" charset="-128"/>
              </a:rPr>
              <a:t>﻿League of Legends</a:t>
            </a:r>
          </a:p>
          <a:p>
            <a:pPr algn="ctr"/>
            <a:r>
              <a:rPr lang="en-US" sz="1000" dirty="0">
                <a:solidFill>
                  <a:schemeClr val="bg1"/>
                </a:solidFill>
                <a:latin typeface="Hiragino Kaku Gothic Std W8" panose="020B0800000000000000" pitchFamily="34" charset="-128"/>
                <a:ea typeface="Hiragino Kaku Gothic Std W8" panose="020B0800000000000000" pitchFamily="34" charset="-128"/>
              </a:rPr>
              <a:t>2023</a:t>
            </a:r>
          </a:p>
        </p:txBody>
      </p:sp>
      <p:pic>
        <p:nvPicPr>
          <p:cNvPr id="10" name="Online Media 9" descr="gods-Emin">
            <a:hlinkClick r:id="" action="ppaction://media"/>
            <a:extLst>
              <a:ext uri="{FF2B5EF4-FFF2-40B4-BE49-F238E27FC236}">
                <a16:creationId xmlns:a16="http://schemas.microsoft.com/office/drawing/2014/main" id="{7B690B23-2284-0949-B7A9-45390B37F094}"/>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2072875" y="2150866"/>
            <a:ext cx="6840000" cy="969000"/>
          </a:xfrm>
          <a:prstGeom prst="rect">
            <a:avLst/>
          </a:prstGeom>
        </p:spPr>
      </p:pic>
      <p:pic>
        <p:nvPicPr>
          <p:cNvPr id="12" name="Online Media 11" descr="GODS-Ebmin_final">
            <a:hlinkClick r:id="" action="ppaction://media"/>
            <a:extLst>
              <a:ext uri="{FF2B5EF4-FFF2-40B4-BE49-F238E27FC236}">
                <a16:creationId xmlns:a16="http://schemas.microsoft.com/office/drawing/2014/main" id="{2CE4C668-E8F4-CC4D-8402-38B27F7DE165}"/>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2072875" y="3486916"/>
            <a:ext cx="6840000" cy="822937"/>
          </a:xfrm>
          <a:prstGeom prst="rect">
            <a:avLst/>
          </a:prstGeom>
        </p:spPr>
      </p:pic>
      <p:sp>
        <p:nvSpPr>
          <p:cNvPr id="15" name="Rectangle 14">
            <a:extLst>
              <a:ext uri="{FF2B5EF4-FFF2-40B4-BE49-F238E27FC236}">
                <a16:creationId xmlns:a16="http://schemas.microsoft.com/office/drawing/2014/main" id="{4CEC864F-226A-604E-89DB-EAB48933BE8D}"/>
              </a:ext>
            </a:extLst>
          </p:cNvPr>
          <p:cNvSpPr/>
          <p:nvPr/>
        </p:nvSpPr>
        <p:spPr>
          <a:xfrm>
            <a:off x="2260121" y="2191554"/>
            <a:ext cx="370936" cy="822937"/>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Rectangle 15">
            <a:extLst>
              <a:ext uri="{FF2B5EF4-FFF2-40B4-BE49-F238E27FC236}">
                <a16:creationId xmlns:a16="http://schemas.microsoft.com/office/drawing/2014/main" id="{44415300-AB8D-D449-89C9-47897EFBE451}"/>
              </a:ext>
            </a:extLst>
          </p:cNvPr>
          <p:cNvSpPr/>
          <p:nvPr/>
        </p:nvSpPr>
        <p:spPr>
          <a:xfrm>
            <a:off x="2260121" y="3486915"/>
            <a:ext cx="439948" cy="822937"/>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7" name="Google Shape;440;p31">
            <a:extLst>
              <a:ext uri="{FF2B5EF4-FFF2-40B4-BE49-F238E27FC236}">
                <a16:creationId xmlns:a16="http://schemas.microsoft.com/office/drawing/2014/main" id="{7288BEA4-B3ED-7542-8346-2182DF19FF4A}"/>
              </a:ext>
            </a:extLst>
          </p:cNvPr>
          <p:cNvSpPr txBox="1">
            <a:spLocks/>
          </p:cNvSpPr>
          <p:nvPr/>
        </p:nvSpPr>
        <p:spPr>
          <a:xfrm>
            <a:off x="4233037" y="3058016"/>
            <a:ext cx="1900538"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sz="1100" dirty="0">
                <a:solidFill>
                  <a:schemeClr val="bg1"/>
                </a:solidFill>
                <a:latin typeface="Hiragino Kaku Gothic Std W8" panose="020B0800000000000000" pitchFamily="34" charset="-128"/>
                <a:ea typeface="Hiragino Kaku Gothic Std W8" panose="020B0800000000000000" pitchFamily="34" charset="-128"/>
              </a:rPr>
              <a:t>E minor</a:t>
            </a:r>
            <a:endParaRPr lang="en-US" sz="1000" dirty="0">
              <a:solidFill>
                <a:schemeClr val="bg1"/>
              </a:solidFill>
              <a:latin typeface="Hiragino Kaku Gothic Std W8" panose="020B0800000000000000" pitchFamily="34" charset="-128"/>
              <a:ea typeface="Hiragino Kaku Gothic Std W8" panose="020B0800000000000000" pitchFamily="34" charset="-128"/>
            </a:endParaRPr>
          </a:p>
        </p:txBody>
      </p:sp>
      <p:sp>
        <p:nvSpPr>
          <p:cNvPr id="18" name="Google Shape;440;p31">
            <a:extLst>
              <a:ext uri="{FF2B5EF4-FFF2-40B4-BE49-F238E27FC236}">
                <a16:creationId xmlns:a16="http://schemas.microsoft.com/office/drawing/2014/main" id="{C0A45CCD-72AD-044E-8E1D-167B97977A84}"/>
              </a:ext>
            </a:extLst>
          </p:cNvPr>
          <p:cNvSpPr txBox="1">
            <a:spLocks/>
          </p:cNvSpPr>
          <p:nvPr/>
        </p:nvSpPr>
        <p:spPr>
          <a:xfrm>
            <a:off x="4233037" y="4275228"/>
            <a:ext cx="1900538"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sz="1100" dirty="0">
                <a:solidFill>
                  <a:schemeClr val="bg1"/>
                </a:solidFill>
                <a:latin typeface="Hiragino Kaku Gothic Std W8" panose="020B0800000000000000" pitchFamily="34" charset="-128"/>
                <a:ea typeface="Hiragino Kaku Gothic Std W8" panose="020B0800000000000000" pitchFamily="34" charset="-128"/>
              </a:rPr>
              <a:t>Eb minor</a:t>
            </a:r>
            <a:endParaRPr lang="en-US" sz="1000" dirty="0">
              <a:solidFill>
                <a:schemeClr val="bg1"/>
              </a:solidFill>
              <a:latin typeface="Hiragino Kaku Gothic Std W8" panose="020B0800000000000000" pitchFamily="34" charset="-128"/>
              <a:ea typeface="Hiragino Kaku Gothic Std W8" panose="020B0800000000000000" pitchFamily="34" charset="-128"/>
            </a:endParaRPr>
          </a:p>
        </p:txBody>
      </p:sp>
      <p:sp>
        <p:nvSpPr>
          <p:cNvPr id="19" name="Google Shape;419;p29">
            <a:extLst>
              <a:ext uri="{FF2B5EF4-FFF2-40B4-BE49-F238E27FC236}">
                <a16:creationId xmlns:a16="http://schemas.microsoft.com/office/drawing/2014/main" id="{32EDC63C-72D8-F44F-BC54-77D6C182CC1A}"/>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0;p29">
            <a:extLst>
              <a:ext uri="{FF2B5EF4-FFF2-40B4-BE49-F238E27FC236}">
                <a16:creationId xmlns:a16="http://schemas.microsoft.com/office/drawing/2014/main" id="{EE00C3EE-2131-BE4E-85A2-FDCDE2DF9C44}"/>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670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3636">
                <p:cTn id="33" fill="hold" display="0">
                  <p:stCondLst>
                    <p:cond delay="indefinite"/>
                  </p:stCondLst>
                  <p:endCondLst>
                    <p:cond evt="onStopAudio" delay="0">
                      <p:tgtEl>
                        <p:sldTgt/>
                      </p:tgtEl>
                    </p:cond>
                  </p:endCondLst>
                </p:cTn>
                <p:tgtEl>
                  <p:spTgt spid="2"/>
                </p:tgtEl>
              </p:cMediaNode>
            </p:audio>
            <p:video>
              <p:cMediaNode vol="80000">
                <p:cTn id="34" fill="hold" display="0">
                  <p:stCondLst>
                    <p:cond delay="indefinite"/>
                  </p:stCondLst>
                </p:cTn>
                <p:tgtEl>
                  <p:spTgt spid="10"/>
                </p:tgtEl>
              </p:cMediaNode>
            </p:video>
            <p:video>
              <p:cMediaNode vol="80000">
                <p:cTn id="35" fill="hold" display="0">
                  <p:stCondLst>
                    <p:cond delay="indefinite"/>
                  </p:stCondLst>
                </p:cTn>
                <p:tgtEl>
                  <p:spTgt spid="12"/>
                </p:tgtEl>
              </p:cMediaNode>
            </p:video>
          </p:childTnLst>
        </p:cTn>
      </p:par>
    </p:tnLst>
    <p:bldLst>
      <p:bldP spid="6" grpId="0"/>
      <p:bldP spid="15" grpId="0" animBg="1"/>
      <p:bldP spid="16" grpId="0" animBg="1"/>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Problem</a:t>
            </a:r>
            <a:endParaRPr dirty="0">
              <a:solidFill>
                <a:srgbClr val="FFFFFF"/>
              </a:solidFill>
            </a:endParaRPr>
          </a:p>
        </p:txBody>
      </p:sp>
      <p:sp>
        <p:nvSpPr>
          <p:cNvPr id="5" name="Google Shape;440;p31">
            <a:extLst>
              <a:ext uri="{FF2B5EF4-FFF2-40B4-BE49-F238E27FC236}">
                <a16:creationId xmlns:a16="http://schemas.microsoft.com/office/drawing/2014/main" id="{1894598D-F4BD-2C49-B38A-B6F2E48132F6}"/>
              </a:ext>
            </a:extLst>
          </p:cNvPr>
          <p:cNvSpPr txBox="1">
            <a:spLocks/>
          </p:cNvSpPr>
          <p:nvPr/>
        </p:nvSpPr>
        <p:spPr>
          <a:xfrm>
            <a:off x="324948" y="1036400"/>
            <a:ext cx="8247530" cy="852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sz="2800" dirty="0">
                <a:solidFill>
                  <a:schemeClr val="bg1"/>
                </a:solidFill>
              </a:rPr>
              <a:t>What is musical key?</a:t>
            </a:r>
          </a:p>
        </p:txBody>
      </p:sp>
      <p:sp>
        <p:nvSpPr>
          <p:cNvPr id="13" name="Google Shape;440;p31">
            <a:extLst>
              <a:ext uri="{FF2B5EF4-FFF2-40B4-BE49-F238E27FC236}">
                <a16:creationId xmlns:a16="http://schemas.microsoft.com/office/drawing/2014/main" id="{D8EDDA5A-F9EE-AA43-ABD7-50523C6865AC}"/>
              </a:ext>
            </a:extLst>
          </p:cNvPr>
          <p:cNvSpPr txBox="1">
            <a:spLocks/>
          </p:cNvSpPr>
          <p:nvPr/>
        </p:nvSpPr>
        <p:spPr>
          <a:xfrm>
            <a:off x="382631" y="1232194"/>
            <a:ext cx="4226552" cy="2834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l"/>
            <a:endParaRPr lang="en-US" sz="1800" dirty="0">
              <a:solidFill>
                <a:schemeClr val="bg1"/>
              </a:solidFill>
            </a:endParaRPr>
          </a:p>
          <a:p>
            <a:pPr algn="l"/>
            <a:r>
              <a:rPr lang="en-US" sz="1800" dirty="0">
                <a:solidFill>
                  <a:schemeClr val="bg1"/>
                </a:solidFill>
              </a:rPr>
              <a:t>More simple way:</a:t>
            </a:r>
          </a:p>
          <a:p>
            <a:pPr algn="l"/>
            <a:r>
              <a:rPr lang="en-US" sz="1800" dirty="0">
                <a:solidFill>
                  <a:schemeClr val="bg2"/>
                </a:solidFill>
              </a:rPr>
              <a:t>In technology: different frequency (Hz)</a:t>
            </a:r>
          </a:p>
          <a:p>
            <a:pPr algn="l"/>
            <a:r>
              <a:rPr lang="en-US" sz="1800" dirty="0">
                <a:solidFill>
                  <a:schemeClr val="bg2"/>
                </a:solidFill>
              </a:rPr>
              <a:t>In music: different tonic note and mode</a:t>
            </a:r>
          </a:p>
          <a:p>
            <a:pPr algn="l"/>
            <a:endParaRPr lang="en-US" sz="1800" dirty="0">
              <a:solidFill>
                <a:srgbClr val="FF0000"/>
              </a:solidFill>
            </a:endParaRPr>
          </a:p>
          <a:p>
            <a:pPr algn="l"/>
            <a:r>
              <a:rPr lang="en-US" sz="1800" dirty="0">
                <a:solidFill>
                  <a:schemeClr val="bg1"/>
                </a:solidFill>
              </a:rPr>
              <a:t>In this project:</a:t>
            </a:r>
          </a:p>
          <a:p>
            <a:pPr algn="l"/>
            <a:r>
              <a:rPr lang="en-US" sz="1800" dirty="0">
                <a:solidFill>
                  <a:schemeClr val="bg2"/>
                </a:solidFill>
              </a:rPr>
              <a:t>Musical key = tonic note + mode</a:t>
            </a:r>
          </a:p>
          <a:p>
            <a:pPr algn="l"/>
            <a:r>
              <a:rPr lang="en-US" sz="1800" dirty="0"/>
              <a:t>tonic note:  C, Db, D, Eb, E, F, </a:t>
            </a:r>
          </a:p>
          <a:p>
            <a:pPr algn="l"/>
            <a:r>
              <a:rPr lang="en-US" sz="1800" dirty="0"/>
              <a:t>                       F#, G, Ab, A, Bb, or B</a:t>
            </a:r>
          </a:p>
          <a:p>
            <a:pPr algn="l"/>
            <a:r>
              <a:rPr lang="en-US" sz="1800" dirty="0"/>
              <a:t>Mode: minor or major</a:t>
            </a:r>
          </a:p>
          <a:p>
            <a:pPr algn="l"/>
            <a:endParaRPr lang="en-US" sz="1800" dirty="0"/>
          </a:p>
          <a:p>
            <a:pPr algn="l"/>
            <a:endParaRPr lang="en-US" sz="1800" dirty="0">
              <a:solidFill>
                <a:schemeClr val="bg1"/>
              </a:solidFill>
            </a:endParaRPr>
          </a:p>
          <a:p>
            <a:pPr algn="l"/>
            <a:endParaRPr lang="en-US" sz="1800" dirty="0">
              <a:solidFill>
                <a:schemeClr val="bg2"/>
              </a:solidFill>
            </a:endParaRPr>
          </a:p>
        </p:txBody>
      </p:sp>
      <p:sp>
        <p:nvSpPr>
          <p:cNvPr id="19" name="Google Shape;440;p31">
            <a:extLst>
              <a:ext uri="{FF2B5EF4-FFF2-40B4-BE49-F238E27FC236}">
                <a16:creationId xmlns:a16="http://schemas.microsoft.com/office/drawing/2014/main" id="{C0A41488-D8FA-374F-94F8-494F9F496270}"/>
              </a:ext>
            </a:extLst>
          </p:cNvPr>
          <p:cNvSpPr txBox="1">
            <a:spLocks/>
          </p:cNvSpPr>
          <p:nvPr/>
        </p:nvSpPr>
        <p:spPr>
          <a:xfrm>
            <a:off x="4563065" y="3278983"/>
            <a:ext cx="4466913" cy="895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l"/>
            <a:r>
              <a:rPr lang="en-US" sz="1400" dirty="0"/>
              <a:t>the </a:t>
            </a:r>
            <a:r>
              <a:rPr lang="en-US" sz="1400" dirty="0">
                <a:solidFill>
                  <a:schemeClr val="bg2"/>
                </a:solidFill>
              </a:rPr>
              <a:t>C major</a:t>
            </a:r>
            <a:r>
              <a:rPr lang="en-US" sz="1400" dirty="0"/>
              <a:t> and </a:t>
            </a:r>
            <a:r>
              <a:rPr lang="en-US" sz="1400" dirty="0">
                <a:solidFill>
                  <a:schemeClr val="bg2"/>
                </a:solidFill>
              </a:rPr>
              <a:t>A minor</a:t>
            </a:r>
            <a:r>
              <a:rPr lang="en-US" sz="1400" dirty="0"/>
              <a:t> scales, contain </a:t>
            </a:r>
            <a:r>
              <a:rPr lang="en-US" sz="1400" dirty="0">
                <a:solidFill>
                  <a:schemeClr val="bg2"/>
                </a:solidFill>
              </a:rPr>
              <a:t>the same notes, </a:t>
            </a:r>
            <a:r>
              <a:rPr lang="en-US" sz="1400" dirty="0"/>
              <a:t>but actually represent different keys due to the </a:t>
            </a:r>
            <a:r>
              <a:rPr lang="en-US" sz="1400" dirty="0">
                <a:solidFill>
                  <a:schemeClr val="bg2"/>
                </a:solidFill>
              </a:rPr>
              <a:t>different tonic notes</a:t>
            </a:r>
            <a:r>
              <a:rPr lang="en-US" sz="1400" dirty="0"/>
              <a:t> and corresponding chords. </a:t>
            </a:r>
            <a:endParaRPr lang="en-US" sz="1100" dirty="0"/>
          </a:p>
          <a:p>
            <a:pPr algn="l"/>
            <a:endParaRPr lang="en-US" sz="1800" dirty="0">
              <a:solidFill>
                <a:schemeClr val="bg1"/>
              </a:solidFill>
            </a:endParaRPr>
          </a:p>
        </p:txBody>
      </p:sp>
      <p:sp>
        <p:nvSpPr>
          <p:cNvPr id="20" name="Google Shape;419;p29">
            <a:extLst>
              <a:ext uri="{FF2B5EF4-FFF2-40B4-BE49-F238E27FC236}">
                <a16:creationId xmlns:a16="http://schemas.microsoft.com/office/drawing/2014/main" id="{40BFCA33-DC66-6D44-A474-916EF311EC13}"/>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0;p29">
            <a:extLst>
              <a:ext uri="{FF2B5EF4-FFF2-40B4-BE49-F238E27FC236}">
                <a16:creationId xmlns:a16="http://schemas.microsoft.com/office/drawing/2014/main" id="{410C0C6F-60A7-284A-BA7C-7CBDCA687740}"/>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6BEA64A0-F991-A74E-9563-E611120575E0}"/>
              </a:ext>
            </a:extLst>
          </p:cNvPr>
          <p:cNvPicPr>
            <a:picLocks noChangeAspect="1"/>
          </p:cNvPicPr>
          <p:nvPr/>
        </p:nvPicPr>
        <p:blipFill>
          <a:blip r:embed="rId3"/>
          <a:stretch>
            <a:fillRect/>
          </a:stretch>
        </p:blipFill>
        <p:spPr>
          <a:xfrm>
            <a:off x="4566261" y="1768371"/>
            <a:ext cx="3362123" cy="633346"/>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EC2E38C-71FE-7144-B263-E17421407478}"/>
              </a:ext>
            </a:extLst>
          </p:cNvPr>
          <p:cNvPicPr>
            <a:picLocks noChangeAspect="1"/>
          </p:cNvPicPr>
          <p:nvPr/>
        </p:nvPicPr>
        <p:blipFill>
          <a:blip r:embed="rId4"/>
          <a:stretch>
            <a:fillRect/>
          </a:stretch>
        </p:blipFill>
        <p:spPr>
          <a:xfrm>
            <a:off x="4566261" y="2509733"/>
            <a:ext cx="3362123" cy="693985"/>
          </a:xfrm>
          <a:prstGeom prst="rect">
            <a:avLst/>
          </a:prstGeom>
          <a:ln>
            <a:noFill/>
          </a:ln>
          <a:effectLst>
            <a:outerShdw blurRad="292100" dist="139700" dir="2700000" algn="tl" rotWithShape="0">
              <a:srgbClr val="333333">
                <a:alpha val="65000"/>
              </a:srgbClr>
            </a:outerShdw>
          </a:effectLst>
        </p:spPr>
      </p:pic>
      <p:sp>
        <p:nvSpPr>
          <p:cNvPr id="26" name="Google Shape;440;p31">
            <a:extLst>
              <a:ext uri="{FF2B5EF4-FFF2-40B4-BE49-F238E27FC236}">
                <a16:creationId xmlns:a16="http://schemas.microsoft.com/office/drawing/2014/main" id="{2924F8E9-FCD1-FA47-9E84-BDBBAAEE291C}"/>
              </a:ext>
            </a:extLst>
          </p:cNvPr>
          <p:cNvSpPr txBox="1">
            <a:spLocks/>
          </p:cNvSpPr>
          <p:nvPr/>
        </p:nvSpPr>
        <p:spPr>
          <a:xfrm>
            <a:off x="7428763" y="1936785"/>
            <a:ext cx="1900538"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altLang="zh-CN" sz="1100" dirty="0">
                <a:solidFill>
                  <a:schemeClr val="bg1"/>
                </a:solidFill>
                <a:latin typeface="Hiragino Kaku Gothic Std W8" panose="020B0800000000000000" pitchFamily="34" charset="-128"/>
                <a:ea typeface="Hiragino Kaku Gothic Std W8" panose="020B0800000000000000" pitchFamily="34" charset="-128"/>
              </a:rPr>
              <a:t>C major</a:t>
            </a:r>
            <a:endParaRPr lang="en-US" sz="1000" dirty="0">
              <a:solidFill>
                <a:schemeClr val="bg1"/>
              </a:solidFill>
              <a:latin typeface="Hiragino Kaku Gothic Std W8" panose="020B0800000000000000" pitchFamily="34" charset="-128"/>
              <a:ea typeface="Hiragino Kaku Gothic Std W8" panose="020B0800000000000000" pitchFamily="34" charset="-128"/>
            </a:endParaRPr>
          </a:p>
        </p:txBody>
      </p:sp>
      <p:sp>
        <p:nvSpPr>
          <p:cNvPr id="27" name="Google Shape;440;p31">
            <a:extLst>
              <a:ext uri="{FF2B5EF4-FFF2-40B4-BE49-F238E27FC236}">
                <a16:creationId xmlns:a16="http://schemas.microsoft.com/office/drawing/2014/main" id="{63AF1E56-552E-754E-A6B6-AA18678BEB86}"/>
              </a:ext>
            </a:extLst>
          </p:cNvPr>
          <p:cNvSpPr txBox="1">
            <a:spLocks/>
          </p:cNvSpPr>
          <p:nvPr/>
        </p:nvSpPr>
        <p:spPr>
          <a:xfrm>
            <a:off x="7428763" y="2701183"/>
            <a:ext cx="1900538"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pPr algn="ctr"/>
            <a:r>
              <a:rPr lang="en-US" altLang="zh-CN" sz="1100" dirty="0">
                <a:solidFill>
                  <a:schemeClr val="bg1"/>
                </a:solidFill>
                <a:latin typeface="Hiragino Kaku Gothic Std W8" panose="020B0800000000000000" pitchFamily="34" charset="-128"/>
                <a:ea typeface="Hiragino Kaku Gothic Std W8" panose="020B0800000000000000" pitchFamily="34" charset="-128"/>
              </a:rPr>
              <a:t>A minor</a:t>
            </a:r>
            <a:endParaRPr lang="en-US" sz="1000" dirty="0">
              <a:solidFill>
                <a:schemeClr val="bg1"/>
              </a:solidFill>
              <a:latin typeface="Hiragino Kaku Gothic Std W8" panose="020B0800000000000000" pitchFamily="34" charset="-128"/>
              <a:ea typeface="Hiragino Kaku Gothic Std W8" panose="020B0800000000000000" pitchFamily="34" charset="-128"/>
            </a:endParaRPr>
          </a:p>
        </p:txBody>
      </p:sp>
      <p:sp>
        <p:nvSpPr>
          <p:cNvPr id="25" name="Rectangle 24">
            <a:extLst>
              <a:ext uri="{FF2B5EF4-FFF2-40B4-BE49-F238E27FC236}">
                <a16:creationId xmlns:a16="http://schemas.microsoft.com/office/drawing/2014/main" id="{1844880E-DE83-964F-9E3D-DDE7CAF3277B}"/>
              </a:ext>
            </a:extLst>
          </p:cNvPr>
          <p:cNvSpPr/>
          <p:nvPr/>
        </p:nvSpPr>
        <p:spPr>
          <a:xfrm>
            <a:off x="2495907" y="4174880"/>
            <a:ext cx="4572000" cy="707886"/>
          </a:xfrm>
          <a:prstGeom prst="rect">
            <a:avLst/>
          </a:prstGeom>
        </p:spPr>
        <p:txBody>
          <a:bodyPr>
            <a:spAutoFit/>
          </a:bodyPr>
          <a:lstStyle/>
          <a:p>
            <a:r>
              <a:rPr lang="en-US" sz="2000" dirty="0">
                <a:solidFill>
                  <a:schemeClr val="bg2"/>
                </a:solidFill>
                <a:latin typeface="Big Shoulders Text Black"/>
                <a:sym typeface="Big Shoulders Text Black"/>
              </a:rPr>
              <a:t>Types of musical key is </a:t>
            </a:r>
          </a:p>
          <a:p>
            <a:r>
              <a:rPr lang="en-US" sz="2000" dirty="0">
                <a:solidFill>
                  <a:schemeClr val="bg2"/>
                </a:solidFill>
                <a:latin typeface="Big Shoulders Text Black"/>
                <a:sym typeface="Big Shoulders Text Black"/>
              </a:rPr>
              <a:t>12</a:t>
            </a:r>
            <a:r>
              <a:rPr lang="zh-CN" altLang="en-US" sz="2000" dirty="0">
                <a:solidFill>
                  <a:schemeClr val="bg2"/>
                </a:solidFill>
                <a:latin typeface="Big Shoulders Text Black"/>
                <a:sym typeface="Big Shoulders Text Black"/>
              </a:rPr>
              <a:t> </a:t>
            </a:r>
            <a:r>
              <a:rPr lang="en-US" altLang="zh-CN" sz="2000" dirty="0">
                <a:solidFill>
                  <a:schemeClr val="bg2"/>
                </a:solidFill>
                <a:latin typeface="Big Shoulders Text Black"/>
                <a:sym typeface="Big Shoulders Text Black"/>
              </a:rPr>
              <a:t>(tonic notes)</a:t>
            </a:r>
            <a:r>
              <a:rPr lang="en-US" sz="2000" dirty="0">
                <a:solidFill>
                  <a:schemeClr val="bg2"/>
                </a:solidFill>
                <a:latin typeface="Big Shoulders Text Black"/>
                <a:sym typeface="Big Shoulders Text Black"/>
              </a:rPr>
              <a:t>×</a:t>
            </a:r>
            <a:r>
              <a:rPr lang="zh-CN" altLang="en-US" sz="2000" dirty="0">
                <a:solidFill>
                  <a:schemeClr val="bg2"/>
                </a:solidFill>
                <a:latin typeface="Big Shoulders Text Black"/>
                <a:sym typeface="Big Shoulders Text Black"/>
              </a:rPr>
              <a:t> </a:t>
            </a:r>
            <a:r>
              <a:rPr lang="en-US" altLang="zh-CN" sz="2000" dirty="0">
                <a:solidFill>
                  <a:schemeClr val="bg2"/>
                </a:solidFill>
                <a:latin typeface="Big Shoulders Text Black"/>
                <a:sym typeface="Big Shoulders Text Black"/>
              </a:rPr>
              <a:t>2(modes) = 24(types)</a:t>
            </a:r>
            <a:endParaRPr lang="en-US" sz="2000" dirty="0">
              <a:solidFill>
                <a:schemeClr val="bg2"/>
              </a:solidFill>
              <a:latin typeface="Big Shoulders Text Black"/>
              <a:sym typeface="Big Shoulders Text Black"/>
            </a:endParaRPr>
          </a:p>
        </p:txBody>
      </p:sp>
    </p:spTree>
    <p:extLst>
      <p:ext uri="{BB962C8B-B14F-4D97-AF65-F5344CB8AC3E}">
        <p14:creationId xmlns:p14="http://schemas.microsoft.com/office/powerpoint/2010/main" val="1975655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7"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Experiment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Dataset</a:t>
            </a:r>
          </a:p>
        </p:txBody>
      </p:sp>
      <p:sp>
        <p:nvSpPr>
          <p:cNvPr id="5" name="Rectangle 4">
            <a:extLst>
              <a:ext uri="{FF2B5EF4-FFF2-40B4-BE49-F238E27FC236}">
                <a16:creationId xmlns:a16="http://schemas.microsoft.com/office/drawing/2014/main" id="{41793411-15A7-E645-9433-1392A61BC85A}"/>
              </a:ext>
            </a:extLst>
          </p:cNvPr>
          <p:cNvSpPr/>
          <p:nvPr/>
        </p:nvSpPr>
        <p:spPr>
          <a:xfrm>
            <a:off x="345056" y="1643256"/>
            <a:ext cx="4572000" cy="2554545"/>
          </a:xfrm>
          <a:prstGeom prst="rect">
            <a:avLst/>
          </a:prstGeom>
        </p:spPr>
        <p:txBody>
          <a:bodyPr>
            <a:spAutoFit/>
          </a:bodyPr>
          <a:lstStyle/>
          <a:p>
            <a:r>
              <a:rPr lang="en-US" sz="2400" dirty="0">
                <a:solidFill>
                  <a:schemeClr val="bg1"/>
                </a:solidFill>
                <a:latin typeface="Big Shoulders Text Black"/>
                <a:sym typeface="Big Shoulders Text Black"/>
              </a:rPr>
              <a:t>Million Song Dataset </a:t>
            </a:r>
            <a:r>
              <a:rPr lang="en-US" sz="2400" dirty="0">
                <a:solidFill>
                  <a:schemeClr val="bg2"/>
                </a:solidFill>
                <a:latin typeface="Big Shoulders Text Black"/>
                <a:sym typeface="Big Shoulders Text Black"/>
              </a:rPr>
              <a:t>subset</a:t>
            </a:r>
          </a:p>
          <a:p>
            <a:endParaRPr lang="en-US" sz="2400" dirty="0">
              <a:solidFill>
                <a:schemeClr val="bg2"/>
              </a:solidFill>
              <a:latin typeface="Big Shoulders Text Black"/>
              <a:sym typeface="Big Shoulders Text Black"/>
            </a:endParaRPr>
          </a:p>
          <a:p>
            <a:r>
              <a:rPr lang="en-US" sz="1600" dirty="0">
                <a:solidFill>
                  <a:schemeClr val="bg1"/>
                </a:solidFill>
                <a:latin typeface="Big Shoulders Text Black"/>
                <a:sym typeface="Big Shoulders Text Black"/>
              </a:rPr>
              <a:t>a massive collection of features and meta- data for one million songs, provided by The Echo Nest. Due to the large size of the entire dataset (&gt;300GB)</a:t>
            </a:r>
            <a:r>
              <a:rPr lang="en-US" sz="1600" dirty="0">
                <a:solidFill>
                  <a:schemeClr val="bg2"/>
                </a:solidFill>
                <a:latin typeface="Big Shoulders Text Black"/>
                <a:sym typeface="Big Shoulders Text Black"/>
              </a:rPr>
              <a:t>, this project was only</a:t>
            </a:r>
            <a:r>
              <a:rPr lang="en-US" sz="1600" dirty="0">
                <a:solidFill>
                  <a:schemeClr val="bg1"/>
                </a:solidFill>
                <a:latin typeface="Big Shoulders Text Black"/>
                <a:sym typeface="Big Shoulders Text Black"/>
              </a:rPr>
              <a:t> </a:t>
            </a:r>
            <a:r>
              <a:rPr lang="en-US" sz="1600" dirty="0">
                <a:solidFill>
                  <a:schemeClr val="bg2"/>
                </a:solidFill>
                <a:latin typeface="Big Shoulders Text Black"/>
                <a:sym typeface="Big Shoulders Text Black"/>
              </a:rPr>
              <a:t>able to use a 10,000 song subset. </a:t>
            </a:r>
          </a:p>
          <a:p>
            <a:endParaRPr lang="en-US" sz="1600" dirty="0">
              <a:solidFill>
                <a:schemeClr val="bg2"/>
              </a:solidFill>
              <a:latin typeface="Big Shoulders Text Black"/>
              <a:sym typeface="Big Shoulders Text Black"/>
            </a:endParaRPr>
          </a:p>
          <a:p>
            <a:r>
              <a:rPr lang="en-US" dirty="0">
                <a:solidFill>
                  <a:schemeClr val="tx2"/>
                </a:solidFill>
                <a:latin typeface="Big Shoulders Text Black"/>
                <a:sym typeface="Big Shoulders Text Black"/>
              </a:rPr>
              <a:t>http://</a:t>
            </a:r>
            <a:r>
              <a:rPr lang="en-US" dirty="0" err="1">
                <a:solidFill>
                  <a:schemeClr val="tx2"/>
                </a:solidFill>
                <a:latin typeface="Big Shoulders Text Black"/>
                <a:sym typeface="Big Shoulders Text Black"/>
              </a:rPr>
              <a:t>millionsongdataset.com</a:t>
            </a:r>
            <a:r>
              <a:rPr lang="en-US" dirty="0">
                <a:solidFill>
                  <a:schemeClr val="tx2"/>
                </a:solidFill>
                <a:latin typeface="Big Shoulders Text Black"/>
                <a:sym typeface="Big Shoulders Text Black"/>
              </a:rPr>
              <a:t>/pages/getting-dataset/</a:t>
            </a:r>
          </a:p>
          <a:p>
            <a:endParaRPr lang="en-US" sz="1800" dirty="0">
              <a:solidFill>
                <a:schemeClr val="bg1"/>
              </a:solidFill>
              <a:latin typeface="Big Shoulders Text Black"/>
              <a:sym typeface="Big Shoulders Text Black"/>
            </a:endParaRPr>
          </a:p>
        </p:txBody>
      </p:sp>
      <p:pic>
        <p:nvPicPr>
          <p:cNvPr id="8" name="Picture 7">
            <a:extLst>
              <a:ext uri="{FF2B5EF4-FFF2-40B4-BE49-F238E27FC236}">
                <a16:creationId xmlns:a16="http://schemas.microsoft.com/office/drawing/2014/main" id="{A94878D5-C0E4-814E-BDB8-EC3046827C94}"/>
              </a:ext>
            </a:extLst>
          </p:cNvPr>
          <p:cNvPicPr>
            <a:picLocks noChangeAspect="1"/>
          </p:cNvPicPr>
          <p:nvPr/>
        </p:nvPicPr>
        <p:blipFill>
          <a:blip r:embed="rId3"/>
          <a:stretch>
            <a:fillRect/>
          </a:stretch>
        </p:blipFill>
        <p:spPr>
          <a:xfrm>
            <a:off x="5337492" y="1352761"/>
            <a:ext cx="3071084" cy="2845040"/>
          </a:xfrm>
          <a:prstGeom prst="rect">
            <a:avLst/>
          </a:prstGeom>
          <a:ln>
            <a:noFill/>
          </a:ln>
          <a:effectLst>
            <a:outerShdw blurRad="292100" dist="139700" dir="2700000" algn="tl" rotWithShape="0">
              <a:srgbClr val="333333">
                <a:alpha val="65000"/>
              </a:srgbClr>
            </a:outerShdw>
          </a:effectLst>
        </p:spPr>
      </p:pic>
      <p:sp>
        <p:nvSpPr>
          <p:cNvPr id="9" name="Google Shape;419;p29">
            <a:extLst>
              <a:ext uri="{FF2B5EF4-FFF2-40B4-BE49-F238E27FC236}">
                <a16:creationId xmlns:a16="http://schemas.microsoft.com/office/drawing/2014/main" id="{4BB37B77-86FD-CC46-AF6E-72A764883C0A}"/>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0;p29">
            <a:extLst>
              <a:ext uri="{FF2B5EF4-FFF2-40B4-BE49-F238E27FC236}">
                <a16:creationId xmlns:a16="http://schemas.microsoft.com/office/drawing/2014/main" id="{200324D3-620A-9448-ADD9-66D1A25B9580}"/>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26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Experiment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Valid Data</a:t>
            </a:r>
          </a:p>
        </p:txBody>
      </p:sp>
      <p:sp>
        <p:nvSpPr>
          <p:cNvPr id="5" name="Rectangle 4">
            <a:extLst>
              <a:ext uri="{FF2B5EF4-FFF2-40B4-BE49-F238E27FC236}">
                <a16:creationId xmlns:a16="http://schemas.microsoft.com/office/drawing/2014/main" id="{41793411-15A7-E645-9433-1392A61BC85A}"/>
              </a:ext>
            </a:extLst>
          </p:cNvPr>
          <p:cNvSpPr/>
          <p:nvPr/>
        </p:nvSpPr>
        <p:spPr>
          <a:xfrm>
            <a:off x="345056" y="1643256"/>
            <a:ext cx="4572000" cy="2308324"/>
          </a:xfrm>
          <a:prstGeom prst="rect">
            <a:avLst/>
          </a:prstGeom>
        </p:spPr>
        <p:txBody>
          <a:bodyPr>
            <a:spAutoFit/>
          </a:bodyPr>
          <a:lstStyle/>
          <a:p>
            <a:r>
              <a:rPr lang="en-US" sz="2400" dirty="0">
                <a:solidFill>
                  <a:schemeClr val="bg1"/>
                </a:solidFill>
                <a:latin typeface="Big Shoulders Text Black"/>
                <a:sym typeface="Big Shoulders Text Black"/>
              </a:rPr>
              <a:t>Valid Data</a:t>
            </a:r>
            <a:endParaRPr lang="en-US" sz="2400" dirty="0">
              <a:solidFill>
                <a:schemeClr val="bg2"/>
              </a:solidFill>
              <a:latin typeface="Big Shoulders Text Black"/>
              <a:sym typeface="Big Shoulders Text Black"/>
            </a:endParaRPr>
          </a:p>
          <a:p>
            <a:endParaRPr lang="en-US" sz="2400" dirty="0">
              <a:solidFill>
                <a:schemeClr val="bg2"/>
              </a:solidFill>
              <a:latin typeface="Big Shoulders Text Black"/>
              <a:sym typeface="Big Shoulders Text Black"/>
            </a:endParaRPr>
          </a:p>
          <a:p>
            <a:r>
              <a:rPr lang="en-US" sz="1600" dirty="0">
                <a:solidFill>
                  <a:schemeClr val="bg1"/>
                </a:solidFill>
                <a:latin typeface="Big Shoulders Text Black"/>
                <a:sym typeface="Big Shoulders Text Black"/>
              </a:rPr>
              <a:t>Considered of two parameters of </a:t>
            </a:r>
            <a:r>
              <a:rPr lang="en-US" sz="1600" dirty="0">
                <a:solidFill>
                  <a:schemeClr val="bg2"/>
                </a:solidFill>
                <a:latin typeface="Big Shoulders Text Black"/>
                <a:sym typeface="Big Shoulders Text Black"/>
              </a:rPr>
              <a:t>’</a:t>
            </a:r>
            <a:r>
              <a:rPr lang="en-US" sz="1600" dirty="0" err="1">
                <a:solidFill>
                  <a:schemeClr val="bg2"/>
                </a:solidFill>
                <a:latin typeface="Big Shoulders Text Black"/>
                <a:sym typeface="Big Shoulders Text Black"/>
              </a:rPr>
              <a:t>key_confidence</a:t>
            </a:r>
            <a:r>
              <a:rPr lang="en-US" sz="1600" dirty="0">
                <a:solidFill>
                  <a:schemeClr val="bg1"/>
                </a:solidFill>
                <a:latin typeface="Big Shoulders Text Black"/>
                <a:sym typeface="Big Shoulders Text Black"/>
              </a:rPr>
              <a:t>’ and </a:t>
            </a:r>
            <a:r>
              <a:rPr lang="en-US" sz="1600" dirty="0">
                <a:solidFill>
                  <a:schemeClr val="bg2"/>
                </a:solidFill>
                <a:latin typeface="Big Shoulders Text Black"/>
                <a:sym typeface="Big Shoulders Text Black"/>
              </a:rPr>
              <a:t>’</a:t>
            </a:r>
            <a:r>
              <a:rPr lang="en-US" sz="1600" dirty="0" err="1">
                <a:solidFill>
                  <a:schemeClr val="bg2"/>
                </a:solidFill>
                <a:latin typeface="Big Shoulders Text Black"/>
                <a:sym typeface="Big Shoulders Text Black"/>
              </a:rPr>
              <a:t>mode_confidence</a:t>
            </a:r>
            <a:r>
              <a:rPr lang="en-US" sz="1600" dirty="0">
                <a:solidFill>
                  <a:schemeClr val="bg2"/>
                </a:solidFill>
                <a:latin typeface="Big Shoulders Text Black"/>
                <a:sym typeface="Big Shoulders Text Black"/>
              </a:rPr>
              <a:t>’</a:t>
            </a:r>
            <a:r>
              <a:rPr lang="en-US" sz="1600" dirty="0">
                <a:solidFill>
                  <a:schemeClr val="bg1"/>
                </a:solidFill>
                <a:latin typeface="Big Shoulders Text Black"/>
                <a:sym typeface="Big Shoulders Text Black"/>
              </a:rPr>
              <a:t> in dataset.</a:t>
            </a:r>
          </a:p>
          <a:p>
            <a:endParaRPr lang="en-US" sz="1600" dirty="0">
              <a:solidFill>
                <a:schemeClr val="bg1"/>
              </a:solidFill>
              <a:latin typeface="Big Shoulders Text Black"/>
              <a:sym typeface="Big Shoulders Text Black"/>
            </a:endParaRPr>
          </a:p>
          <a:p>
            <a:r>
              <a:rPr lang="en-US" sz="1600" dirty="0">
                <a:solidFill>
                  <a:schemeClr val="bg1"/>
                </a:solidFill>
                <a:latin typeface="Big Shoulders Text Black"/>
                <a:sym typeface="Big Shoulders Text Black"/>
              </a:rPr>
              <a:t>I designed a </a:t>
            </a:r>
            <a:r>
              <a:rPr lang="en-US" sz="1600" dirty="0">
                <a:solidFill>
                  <a:schemeClr val="bg2"/>
                </a:solidFill>
                <a:latin typeface="Big Shoulders Text Black"/>
                <a:sym typeface="Big Shoulders Text Black"/>
              </a:rPr>
              <a:t>threshold of 0.5 </a:t>
            </a:r>
            <a:r>
              <a:rPr lang="en-US" sz="1600" dirty="0">
                <a:solidFill>
                  <a:schemeClr val="bg1"/>
                </a:solidFill>
                <a:latin typeface="Big Shoulders Text Black"/>
                <a:sym typeface="Big Shoulders Text Black"/>
              </a:rPr>
              <a:t>to filter the subset. Therefore, the training data is limited to </a:t>
            </a:r>
            <a:r>
              <a:rPr lang="en-US" sz="1600" dirty="0">
                <a:solidFill>
                  <a:schemeClr val="bg2"/>
                </a:solidFill>
                <a:latin typeface="Big Shoulders Text Black"/>
                <a:sym typeface="Big Shoulders Text Black"/>
              </a:rPr>
              <a:t>3729 songs.</a:t>
            </a:r>
            <a:endParaRPr lang="en-US" sz="1800" dirty="0">
              <a:solidFill>
                <a:schemeClr val="bg2"/>
              </a:solidFill>
              <a:latin typeface="Big Shoulders Text Black"/>
              <a:sym typeface="Big Shoulders Text Black"/>
            </a:endParaRPr>
          </a:p>
        </p:txBody>
      </p:sp>
      <p:pic>
        <p:nvPicPr>
          <p:cNvPr id="9" name="Picture 8">
            <a:extLst>
              <a:ext uri="{FF2B5EF4-FFF2-40B4-BE49-F238E27FC236}">
                <a16:creationId xmlns:a16="http://schemas.microsoft.com/office/drawing/2014/main" id="{150619B6-5435-4C44-9AE1-131C2325AFD7}"/>
              </a:ext>
            </a:extLst>
          </p:cNvPr>
          <p:cNvPicPr>
            <a:picLocks noChangeAspect="1"/>
          </p:cNvPicPr>
          <p:nvPr/>
        </p:nvPicPr>
        <p:blipFill rotWithShape="1">
          <a:blip r:embed="rId3"/>
          <a:srcRect r="41359"/>
          <a:stretch/>
        </p:blipFill>
        <p:spPr>
          <a:xfrm>
            <a:off x="4926164" y="1332705"/>
            <a:ext cx="3872780" cy="2776678"/>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FFC7D560-F848-1842-AA7D-DE435D4A8A37}"/>
              </a:ext>
            </a:extLst>
          </p:cNvPr>
          <p:cNvSpPr/>
          <p:nvPr/>
        </p:nvSpPr>
        <p:spPr>
          <a:xfrm>
            <a:off x="5141824" y="1915064"/>
            <a:ext cx="2656455" cy="26741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958D2F-38A9-6D40-A7C7-5DCFF6CB3969}"/>
              </a:ext>
            </a:extLst>
          </p:cNvPr>
          <p:cNvSpPr/>
          <p:nvPr/>
        </p:nvSpPr>
        <p:spPr>
          <a:xfrm>
            <a:off x="5141824" y="3577087"/>
            <a:ext cx="2656455" cy="26741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19;p29">
            <a:extLst>
              <a:ext uri="{FF2B5EF4-FFF2-40B4-BE49-F238E27FC236}">
                <a16:creationId xmlns:a16="http://schemas.microsoft.com/office/drawing/2014/main" id="{62AF75AF-6C1E-DD41-AA63-7F7A8B4C5B16}"/>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0;p29">
            <a:extLst>
              <a:ext uri="{FF2B5EF4-FFF2-40B4-BE49-F238E27FC236}">
                <a16:creationId xmlns:a16="http://schemas.microsoft.com/office/drawing/2014/main" id="{BC38E9FB-F089-A848-AA5C-BE733FD5805F}"/>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750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 name="Picture 3">
            <a:extLst>
              <a:ext uri="{FF2B5EF4-FFF2-40B4-BE49-F238E27FC236}">
                <a16:creationId xmlns:a16="http://schemas.microsoft.com/office/drawing/2014/main" id="{69362ADB-3F08-5444-A33A-17A66FE29923}"/>
              </a:ext>
            </a:extLst>
          </p:cNvPr>
          <p:cNvPicPr>
            <a:picLocks noChangeAspect="1"/>
          </p:cNvPicPr>
          <p:nvPr/>
        </p:nvPicPr>
        <p:blipFill rotWithShape="1">
          <a:blip r:embed="rId3"/>
          <a:srcRect l="3765" r="4962"/>
          <a:stretch/>
        </p:blipFill>
        <p:spPr>
          <a:xfrm>
            <a:off x="161361" y="1906438"/>
            <a:ext cx="4471022" cy="969514"/>
          </a:xfrm>
          <a:prstGeom prst="rect">
            <a:avLst/>
          </a:prstGeom>
          <a:ln>
            <a:noFill/>
          </a:ln>
          <a:effectLst>
            <a:outerShdw blurRad="292100" dist="139700" dir="2700000" algn="tl" rotWithShape="0">
              <a:srgbClr val="333333">
                <a:alpha val="65000"/>
              </a:srgbClr>
            </a:outerShdw>
          </a:effectLst>
        </p:spPr>
      </p:pic>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Experiment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Extract Feature</a:t>
            </a:r>
          </a:p>
        </p:txBody>
      </p:sp>
      <p:sp>
        <p:nvSpPr>
          <p:cNvPr id="5" name="Rectangle 4">
            <a:extLst>
              <a:ext uri="{FF2B5EF4-FFF2-40B4-BE49-F238E27FC236}">
                <a16:creationId xmlns:a16="http://schemas.microsoft.com/office/drawing/2014/main" id="{41793411-15A7-E645-9433-1392A61BC85A}"/>
              </a:ext>
            </a:extLst>
          </p:cNvPr>
          <p:cNvSpPr/>
          <p:nvPr/>
        </p:nvSpPr>
        <p:spPr>
          <a:xfrm>
            <a:off x="4825635" y="2171478"/>
            <a:ext cx="4318365" cy="1569660"/>
          </a:xfrm>
          <a:prstGeom prst="rect">
            <a:avLst/>
          </a:prstGeom>
        </p:spPr>
        <p:txBody>
          <a:bodyPr wrap="square">
            <a:spAutoFit/>
          </a:bodyPr>
          <a:lstStyle/>
          <a:p>
            <a:r>
              <a:rPr lang="en-US" sz="2400" dirty="0">
                <a:solidFill>
                  <a:schemeClr val="bg1"/>
                </a:solidFill>
                <a:latin typeface="Big Shoulders Text Black"/>
                <a:sym typeface="Big Shoulders Text Black"/>
              </a:rPr>
              <a:t>Pitch chroma </a:t>
            </a:r>
          </a:p>
          <a:p>
            <a:r>
              <a:rPr lang="en-US" sz="1800" dirty="0">
                <a:solidFill>
                  <a:schemeClr val="bg1"/>
                </a:solidFill>
                <a:latin typeface="Big Shoulders Text Black"/>
                <a:sym typeface="Big Shoulders Text Black"/>
              </a:rPr>
              <a:t>refers to a representation of the relative strength of </a:t>
            </a:r>
            <a:r>
              <a:rPr lang="en-US" sz="1800" dirty="0">
                <a:solidFill>
                  <a:schemeClr val="bg2"/>
                </a:solidFill>
                <a:latin typeface="Big Shoulders Text Black"/>
                <a:sym typeface="Big Shoulders Text Black"/>
              </a:rPr>
              <a:t>each pitch </a:t>
            </a:r>
            <a:r>
              <a:rPr lang="en-US" sz="1800" dirty="0">
                <a:solidFill>
                  <a:schemeClr val="bg1"/>
                </a:solidFill>
                <a:latin typeface="Big Shoulders Text Black"/>
                <a:sym typeface="Big Shoulders Text Black"/>
              </a:rPr>
              <a:t>class present </a:t>
            </a:r>
            <a:r>
              <a:rPr lang="en-US" sz="1800" dirty="0">
                <a:solidFill>
                  <a:schemeClr val="bg2"/>
                </a:solidFill>
                <a:latin typeface="Big Shoulders Text Black"/>
                <a:sym typeface="Big Shoulders Text Black"/>
              </a:rPr>
              <a:t>at each time window</a:t>
            </a:r>
            <a:r>
              <a:rPr lang="en-US" sz="1800" dirty="0">
                <a:solidFill>
                  <a:schemeClr val="bg1"/>
                </a:solidFill>
                <a:latin typeface="Big Shoulders Text Black"/>
                <a:sym typeface="Big Shoulders Text Black"/>
              </a:rPr>
              <a:t> in a song.</a:t>
            </a:r>
          </a:p>
          <a:p>
            <a:endParaRPr lang="en-US" sz="1800" dirty="0">
              <a:solidFill>
                <a:schemeClr val="bg2"/>
              </a:solidFill>
              <a:latin typeface="Big Shoulders Text Black"/>
              <a:sym typeface="Big Shoulders Text Black"/>
            </a:endParaRPr>
          </a:p>
        </p:txBody>
      </p:sp>
      <p:sp>
        <p:nvSpPr>
          <p:cNvPr id="2" name="Rectangle 1">
            <a:extLst>
              <a:ext uri="{FF2B5EF4-FFF2-40B4-BE49-F238E27FC236}">
                <a16:creationId xmlns:a16="http://schemas.microsoft.com/office/drawing/2014/main" id="{FFC7D560-F848-1842-AA7D-DE435D4A8A37}"/>
              </a:ext>
            </a:extLst>
          </p:cNvPr>
          <p:cNvSpPr/>
          <p:nvPr/>
        </p:nvSpPr>
        <p:spPr>
          <a:xfrm>
            <a:off x="187242" y="1913233"/>
            <a:ext cx="2461998" cy="25824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958D2F-38A9-6D40-A7C7-5DCFF6CB3969}"/>
              </a:ext>
            </a:extLst>
          </p:cNvPr>
          <p:cNvSpPr/>
          <p:nvPr/>
        </p:nvSpPr>
        <p:spPr>
          <a:xfrm>
            <a:off x="161361" y="2333933"/>
            <a:ext cx="2461998" cy="18978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1756962-2FA4-F14E-BB45-BD89D5290A83}"/>
              </a:ext>
            </a:extLst>
          </p:cNvPr>
          <p:cNvPicPr>
            <a:picLocks noChangeAspect="1"/>
          </p:cNvPicPr>
          <p:nvPr/>
        </p:nvPicPr>
        <p:blipFill>
          <a:blip r:embed="rId4"/>
          <a:stretch>
            <a:fillRect/>
          </a:stretch>
        </p:blipFill>
        <p:spPr>
          <a:xfrm>
            <a:off x="161183" y="3139978"/>
            <a:ext cx="4471200" cy="674769"/>
          </a:xfrm>
          <a:prstGeom prst="rect">
            <a:avLst/>
          </a:prstGeom>
          <a:ln>
            <a:noFill/>
          </a:ln>
          <a:effectLst>
            <a:outerShdw blurRad="292100" dist="139700" dir="2700000" algn="tl" rotWithShape="0">
              <a:srgbClr val="333333">
                <a:alpha val="65000"/>
              </a:srgbClr>
            </a:outerShdw>
          </a:effectLst>
        </p:spPr>
      </p:pic>
      <p:sp>
        <p:nvSpPr>
          <p:cNvPr id="12" name="Google Shape;419;p29">
            <a:extLst>
              <a:ext uri="{FF2B5EF4-FFF2-40B4-BE49-F238E27FC236}">
                <a16:creationId xmlns:a16="http://schemas.microsoft.com/office/drawing/2014/main" id="{1387B930-C5AC-EF4E-8FD1-1904F809C4D2}"/>
              </a:ext>
            </a:extLst>
          </p:cNvPr>
          <p:cNvSpPr/>
          <p:nvPr/>
        </p:nvSpPr>
        <p:spPr>
          <a:xfrm flipH="1">
            <a:off x="436625" y="4222190"/>
            <a:ext cx="535174" cy="517010"/>
          </a:xfrm>
          <a:custGeom>
            <a:avLst/>
            <a:gdLst/>
            <a:ahLst/>
            <a:cxnLst/>
            <a:rect l="l" t="t" r="r" b="b"/>
            <a:pathLst>
              <a:path w="1830" h="2775" extrusionOk="0">
                <a:moveTo>
                  <a:pt x="1708" y="0"/>
                </a:moveTo>
                <a:cubicBezTo>
                  <a:pt x="1663" y="0"/>
                  <a:pt x="1620" y="30"/>
                  <a:pt x="1604" y="74"/>
                </a:cubicBezTo>
                <a:lnTo>
                  <a:pt x="984" y="1914"/>
                </a:lnTo>
                <a:cubicBezTo>
                  <a:pt x="925" y="1845"/>
                  <a:pt x="846" y="1790"/>
                  <a:pt x="754" y="1760"/>
                </a:cubicBezTo>
                <a:cubicBezTo>
                  <a:pt x="699" y="1741"/>
                  <a:pt x="642" y="1733"/>
                  <a:pt x="587" y="1733"/>
                </a:cubicBezTo>
                <a:cubicBezTo>
                  <a:pt x="371" y="1733"/>
                  <a:pt x="169" y="1869"/>
                  <a:pt x="95" y="2088"/>
                </a:cubicBezTo>
                <a:cubicBezTo>
                  <a:pt x="0" y="2361"/>
                  <a:pt x="148" y="2656"/>
                  <a:pt x="420" y="2747"/>
                </a:cubicBezTo>
                <a:cubicBezTo>
                  <a:pt x="475" y="2766"/>
                  <a:pt x="531" y="2774"/>
                  <a:pt x="587" y="2774"/>
                </a:cubicBezTo>
                <a:cubicBezTo>
                  <a:pt x="806" y="2774"/>
                  <a:pt x="1009" y="2636"/>
                  <a:pt x="1082" y="2420"/>
                </a:cubicBezTo>
                <a:cubicBezTo>
                  <a:pt x="1102" y="2357"/>
                  <a:pt x="1112" y="2291"/>
                  <a:pt x="1108" y="2229"/>
                </a:cubicBezTo>
                <a:lnTo>
                  <a:pt x="1810" y="144"/>
                </a:lnTo>
                <a:cubicBezTo>
                  <a:pt x="1830" y="88"/>
                  <a:pt x="1797" y="26"/>
                  <a:pt x="1742" y="6"/>
                </a:cubicBezTo>
                <a:cubicBezTo>
                  <a:pt x="1731" y="2"/>
                  <a:pt x="1719" y="0"/>
                  <a:pt x="1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0;p29">
            <a:extLst>
              <a:ext uri="{FF2B5EF4-FFF2-40B4-BE49-F238E27FC236}">
                <a16:creationId xmlns:a16="http://schemas.microsoft.com/office/drawing/2014/main" id="{CC06434A-B83E-D340-92FB-B56ADDE3BAEC}"/>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543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1"/>
          <p:cNvSpPr/>
          <p:nvPr/>
        </p:nvSpPr>
        <p:spPr>
          <a:xfrm>
            <a:off x="6385025" y="337900"/>
            <a:ext cx="2472427" cy="644200"/>
          </a:xfrm>
          <a:custGeom>
            <a:avLst/>
            <a:gdLst/>
            <a:ahLst/>
            <a:cxnLst/>
            <a:rect l="l" t="t" r="r" b="b"/>
            <a:pathLst>
              <a:path w="168565" h="25768" extrusionOk="0">
                <a:moveTo>
                  <a:pt x="162123" y="0"/>
                </a:moveTo>
                <a:lnTo>
                  <a:pt x="168565" y="4832"/>
                </a:lnTo>
                <a:lnTo>
                  <a:pt x="163331" y="25768"/>
                </a:lnTo>
                <a:lnTo>
                  <a:pt x="0" y="21943"/>
                </a:lnTo>
                <a:lnTo>
                  <a:pt x="2416" y="3221"/>
                </a:lnTo>
                <a:close/>
              </a:path>
            </a:pathLst>
          </a:custGeom>
          <a:solidFill>
            <a:schemeClr val="lt2"/>
          </a:solidFill>
          <a:ln>
            <a:noFill/>
          </a:ln>
        </p:spPr>
      </p:sp>
      <p:sp>
        <p:nvSpPr>
          <p:cNvPr id="440" name="Google Shape;440;p31"/>
          <p:cNvSpPr txBox="1">
            <a:spLocks noGrp="1"/>
          </p:cNvSpPr>
          <p:nvPr>
            <p:ph type="ctrTitle"/>
          </p:nvPr>
        </p:nvSpPr>
        <p:spPr>
          <a:xfrm>
            <a:off x="4733364" y="398250"/>
            <a:ext cx="3744224" cy="577800"/>
          </a:xfrm>
          <a:prstGeom prst="rect">
            <a:avLst/>
          </a:prstGeom>
        </p:spPr>
        <p:txBody>
          <a:bodyPr spcFirstLastPara="1" wrap="square" lIns="91425" tIns="91425" rIns="91425" bIns="91425" anchor="t" anchorCtr="0">
            <a:noAutofit/>
          </a:bodyPr>
          <a:lstStyle/>
          <a:p>
            <a:pPr lvl="0"/>
            <a:r>
              <a:rPr lang="en-US" dirty="0">
                <a:solidFill>
                  <a:srgbClr val="FFFFFF"/>
                </a:solidFill>
              </a:rPr>
              <a:t>Experiment</a:t>
            </a:r>
            <a:endParaRPr dirty="0">
              <a:solidFill>
                <a:srgbClr val="FFFFFF"/>
              </a:solidFill>
            </a:endParaRPr>
          </a:p>
        </p:txBody>
      </p:sp>
      <p:sp>
        <p:nvSpPr>
          <p:cNvPr id="7" name="Google Shape;440;p31">
            <a:extLst>
              <a:ext uri="{FF2B5EF4-FFF2-40B4-BE49-F238E27FC236}">
                <a16:creationId xmlns:a16="http://schemas.microsoft.com/office/drawing/2014/main" id="{CB4556D3-D6CC-0E4A-B25E-7FB30F834E30}"/>
              </a:ext>
            </a:extLst>
          </p:cNvPr>
          <p:cNvSpPr txBox="1">
            <a:spLocks/>
          </p:cNvSpPr>
          <p:nvPr/>
        </p:nvSpPr>
        <p:spPr>
          <a:xfrm>
            <a:off x="-1441805" y="184534"/>
            <a:ext cx="374422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1pPr>
            <a:lvl2pPr marR="0" lvl="1"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2pPr>
            <a:lvl3pPr marR="0" lvl="2"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3pPr>
            <a:lvl4pPr marR="0" lvl="3"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4pPr>
            <a:lvl5pPr marR="0" lvl="4"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5pPr>
            <a:lvl6pPr marR="0" lvl="5"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6pPr>
            <a:lvl7pPr marR="0" lvl="6"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7pPr>
            <a:lvl8pPr marR="0" lvl="7"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8pPr>
            <a:lvl9pPr marR="0" lvl="8" algn="l" rtl="0">
              <a:lnSpc>
                <a:spcPct val="100000"/>
              </a:lnSpc>
              <a:spcBef>
                <a:spcPts val="0"/>
              </a:spcBef>
              <a:spcAft>
                <a:spcPts val="0"/>
              </a:spcAft>
              <a:buClr>
                <a:schemeClr val="accent3"/>
              </a:buClr>
              <a:buSzPts val="2400"/>
              <a:buFont typeface="Big Shoulders Text Black"/>
              <a:buNone/>
              <a:defRPr sz="2400" b="0" i="0" u="none" strike="noStrike" cap="none">
                <a:solidFill>
                  <a:schemeClr val="accent3"/>
                </a:solidFill>
                <a:latin typeface="Big Shoulders Text Black"/>
                <a:ea typeface="Big Shoulders Text Black"/>
                <a:cs typeface="Big Shoulders Text Black"/>
                <a:sym typeface="Big Shoulders Text Black"/>
              </a:defRPr>
            </a:lvl9pPr>
          </a:lstStyle>
          <a:p>
            <a:r>
              <a:rPr lang="en-US" dirty="0">
                <a:solidFill>
                  <a:srgbClr val="FFFFFF"/>
                </a:solidFill>
              </a:rPr>
              <a:t>Extract Feature</a:t>
            </a:r>
          </a:p>
        </p:txBody>
      </p:sp>
      <p:pic>
        <p:nvPicPr>
          <p:cNvPr id="12" name="Picture 11">
            <a:extLst>
              <a:ext uri="{FF2B5EF4-FFF2-40B4-BE49-F238E27FC236}">
                <a16:creationId xmlns:a16="http://schemas.microsoft.com/office/drawing/2014/main" id="{1D26B3F9-FDFF-DB49-B2AA-8ED3F7D8CBA1}"/>
              </a:ext>
            </a:extLst>
          </p:cNvPr>
          <p:cNvPicPr>
            <a:picLocks noChangeAspect="1"/>
          </p:cNvPicPr>
          <p:nvPr/>
        </p:nvPicPr>
        <p:blipFill>
          <a:blip r:embed="rId3"/>
          <a:stretch>
            <a:fillRect/>
          </a:stretch>
        </p:blipFill>
        <p:spPr>
          <a:xfrm>
            <a:off x="99999" y="1296725"/>
            <a:ext cx="5200456" cy="2201087"/>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A95E0E03-DCF3-FA40-997F-678821D1650D}"/>
              </a:ext>
            </a:extLst>
          </p:cNvPr>
          <p:cNvSpPr/>
          <p:nvPr/>
        </p:nvSpPr>
        <p:spPr>
          <a:xfrm>
            <a:off x="5442555" y="1553318"/>
            <a:ext cx="3606557" cy="646331"/>
          </a:xfrm>
          <a:prstGeom prst="rect">
            <a:avLst/>
          </a:prstGeom>
        </p:spPr>
        <p:txBody>
          <a:bodyPr wrap="square">
            <a:spAutoFit/>
          </a:bodyPr>
          <a:lstStyle/>
          <a:p>
            <a:r>
              <a:rPr lang="en-US" sz="1800" dirty="0">
                <a:solidFill>
                  <a:schemeClr val="bg1"/>
                </a:solidFill>
                <a:latin typeface="Big Shoulders Text Black"/>
              </a:rPr>
              <a:t>The </a:t>
            </a:r>
            <a:r>
              <a:rPr lang="en-US" sz="1800" dirty="0">
                <a:solidFill>
                  <a:schemeClr val="bg2"/>
                </a:solidFill>
                <a:latin typeface="Big Shoulders Text Black"/>
              </a:rPr>
              <a:t>lighter grids </a:t>
            </a:r>
            <a:r>
              <a:rPr lang="en-US" sz="1800" dirty="0">
                <a:solidFill>
                  <a:schemeClr val="bg1"/>
                </a:solidFill>
                <a:latin typeface="Big Shoulders Text Black"/>
              </a:rPr>
              <a:t>correspond to </a:t>
            </a:r>
            <a:r>
              <a:rPr lang="en-US" sz="1800" dirty="0">
                <a:solidFill>
                  <a:schemeClr val="bg2"/>
                </a:solidFill>
                <a:latin typeface="Big Shoulders Text Black"/>
              </a:rPr>
              <a:t>larger possible</a:t>
            </a:r>
            <a:r>
              <a:rPr lang="en-US" sz="1800" dirty="0">
                <a:solidFill>
                  <a:schemeClr val="bg1"/>
                </a:solidFill>
                <a:latin typeface="Big Shoulders Text Black"/>
              </a:rPr>
              <a:t> pitch values. </a:t>
            </a:r>
          </a:p>
        </p:txBody>
      </p:sp>
      <p:sp>
        <p:nvSpPr>
          <p:cNvPr id="14" name="Rectangle 13">
            <a:extLst>
              <a:ext uri="{FF2B5EF4-FFF2-40B4-BE49-F238E27FC236}">
                <a16:creationId xmlns:a16="http://schemas.microsoft.com/office/drawing/2014/main" id="{B1A4FEC2-46C5-714C-8F0A-44DFDDD85614}"/>
              </a:ext>
            </a:extLst>
          </p:cNvPr>
          <p:cNvSpPr/>
          <p:nvPr/>
        </p:nvSpPr>
        <p:spPr>
          <a:xfrm>
            <a:off x="5438159" y="2223760"/>
            <a:ext cx="3744223" cy="1200329"/>
          </a:xfrm>
          <a:prstGeom prst="rect">
            <a:avLst/>
          </a:prstGeom>
        </p:spPr>
        <p:txBody>
          <a:bodyPr wrap="square">
            <a:spAutoFit/>
          </a:bodyPr>
          <a:lstStyle/>
          <a:p>
            <a:r>
              <a:rPr lang="en-US" sz="1800" dirty="0">
                <a:solidFill>
                  <a:schemeClr val="bg1"/>
                </a:solidFill>
                <a:latin typeface="Big Shoulders Text Black"/>
              </a:rPr>
              <a:t>Finally, I </a:t>
            </a:r>
            <a:r>
              <a:rPr lang="en-US" sz="1800" dirty="0">
                <a:solidFill>
                  <a:schemeClr val="bg2"/>
                </a:solidFill>
                <a:latin typeface="Big Shoulders Text Black"/>
              </a:rPr>
              <a:t>average the chroma</a:t>
            </a:r>
            <a:r>
              <a:rPr lang="en-US" sz="1800" dirty="0">
                <a:solidFill>
                  <a:schemeClr val="bg1"/>
                </a:solidFill>
                <a:latin typeface="Big Shoulders Text Black"/>
              </a:rPr>
              <a:t> vectors given throughout the length of the song as the extracted feature.</a:t>
            </a:r>
          </a:p>
          <a:p>
            <a:endParaRPr lang="en-US" sz="1800" dirty="0">
              <a:solidFill>
                <a:schemeClr val="bg1"/>
              </a:solidFill>
              <a:latin typeface="Big Shoulders Text Black"/>
            </a:endParaRPr>
          </a:p>
        </p:txBody>
      </p:sp>
      <p:sp>
        <p:nvSpPr>
          <p:cNvPr id="20" name="Rectangle 19">
            <a:extLst>
              <a:ext uri="{FF2B5EF4-FFF2-40B4-BE49-F238E27FC236}">
                <a16:creationId xmlns:a16="http://schemas.microsoft.com/office/drawing/2014/main" id="{0CB95637-9554-E94B-B854-FF15B07B6E46}"/>
              </a:ext>
            </a:extLst>
          </p:cNvPr>
          <p:cNvSpPr/>
          <p:nvPr/>
        </p:nvSpPr>
        <p:spPr>
          <a:xfrm>
            <a:off x="575430" y="4285241"/>
            <a:ext cx="4074207" cy="25824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6D2E399-F8BF-5847-8F73-FD1775A2DF1D}"/>
              </a:ext>
            </a:extLst>
          </p:cNvPr>
          <p:cNvSpPr/>
          <p:nvPr/>
        </p:nvSpPr>
        <p:spPr>
          <a:xfrm>
            <a:off x="94889" y="1428535"/>
            <a:ext cx="310554" cy="192496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A8A195-99F5-334A-8B04-199A08453221}"/>
              </a:ext>
            </a:extLst>
          </p:cNvPr>
          <p:cNvSpPr/>
          <p:nvPr/>
        </p:nvSpPr>
        <p:spPr>
          <a:xfrm>
            <a:off x="5444427" y="3939572"/>
            <a:ext cx="3570208" cy="338554"/>
          </a:xfrm>
          <a:prstGeom prst="rect">
            <a:avLst/>
          </a:prstGeom>
        </p:spPr>
        <p:txBody>
          <a:bodyPr wrap="none">
            <a:spAutoFit/>
          </a:bodyPr>
          <a:lstStyle/>
          <a:p>
            <a:r>
              <a:rPr lang="en-US" sz="1600" dirty="0">
                <a:solidFill>
                  <a:schemeClr val="bg2"/>
                </a:solidFill>
                <a:latin typeface="Big Shoulders Text Black"/>
              </a:rPr>
              <a:t>a vector with length of 12 for one song</a:t>
            </a:r>
            <a:r>
              <a:rPr lang="en-US" sz="1600" dirty="0">
                <a:solidFill>
                  <a:schemeClr val="bg1"/>
                </a:solidFill>
                <a:latin typeface="Big Shoulders Text Black"/>
              </a:rPr>
              <a:t>. </a:t>
            </a:r>
          </a:p>
        </p:txBody>
      </p:sp>
      <p:sp>
        <p:nvSpPr>
          <p:cNvPr id="16" name="Google Shape;420;p29">
            <a:extLst>
              <a:ext uri="{FF2B5EF4-FFF2-40B4-BE49-F238E27FC236}">
                <a16:creationId xmlns:a16="http://schemas.microsoft.com/office/drawing/2014/main" id="{F042D32E-34BD-2644-8976-B6A87D8C1DBB}"/>
              </a:ext>
            </a:extLst>
          </p:cNvPr>
          <p:cNvSpPr/>
          <p:nvPr/>
        </p:nvSpPr>
        <p:spPr>
          <a:xfrm rot="-888046" flipH="1">
            <a:off x="8391197" y="1257219"/>
            <a:ext cx="480140" cy="552132"/>
          </a:xfrm>
          <a:custGeom>
            <a:avLst/>
            <a:gdLst/>
            <a:ahLst/>
            <a:cxnLst/>
            <a:rect l="l" t="t" r="r" b="b"/>
            <a:pathLst>
              <a:path w="5070" h="5830" extrusionOk="0">
                <a:moveTo>
                  <a:pt x="2850" y="823"/>
                </a:moveTo>
                <a:lnTo>
                  <a:pt x="3099" y="1130"/>
                </a:lnTo>
                <a:lnTo>
                  <a:pt x="1001" y="2810"/>
                </a:lnTo>
                <a:lnTo>
                  <a:pt x="754" y="2501"/>
                </a:lnTo>
                <a:lnTo>
                  <a:pt x="2850" y="823"/>
                </a:lnTo>
                <a:close/>
                <a:moveTo>
                  <a:pt x="2522" y="1"/>
                </a:moveTo>
                <a:cubicBezTo>
                  <a:pt x="2487" y="1"/>
                  <a:pt x="2453" y="12"/>
                  <a:pt x="2424" y="36"/>
                </a:cubicBezTo>
                <a:lnTo>
                  <a:pt x="79" y="1911"/>
                </a:lnTo>
                <a:cubicBezTo>
                  <a:pt x="13" y="1967"/>
                  <a:pt x="0" y="2065"/>
                  <a:pt x="56" y="2134"/>
                </a:cubicBezTo>
                <a:lnTo>
                  <a:pt x="509" y="2698"/>
                </a:lnTo>
                <a:lnTo>
                  <a:pt x="1814" y="4328"/>
                </a:lnTo>
                <a:cubicBezTo>
                  <a:pt x="1630" y="4354"/>
                  <a:pt x="1449" y="4446"/>
                  <a:pt x="1319" y="4613"/>
                </a:cubicBezTo>
                <a:cubicBezTo>
                  <a:pt x="1138" y="4843"/>
                  <a:pt x="1109" y="5164"/>
                  <a:pt x="1246" y="5423"/>
                </a:cubicBezTo>
                <a:cubicBezTo>
                  <a:pt x="1389" y="5690"/>
                  <a:pt x="1652" y="5830"/>
                  <a:pt x="1917" y="5830"/>
                </a:cubicBezTo>
                <a:cubicBezTo>
                  <a:pt x="2122" y="5830"/>
                  <a:pt x="2328" y="5747"/>
                  <a:pt x="2483" y="5574"/>
                </a:cubicBezTo>
                <a:cubicBezTo>
                  <a:pt x="2679" y="5354"/>
                  <a:pt x="2725" y="5033"/>
                  <a:pt x="2604" y="4764"/>
                </a:cubicBezTo>
                <a:cubicBezTo>
                  <a:pt x="2535" y="4610"/>
                  <a:pt x="2420" y="4495"/>
                  <a:pt x="2292" y="4420"/>
                </a:cubicBezTo>
                <a:lnTo>
                  <a:pt x="1154" y="3000"/>
                </a:lnTo>
                <a:lnTo>
                  <a:pt x="3250" y="1321"/>
                </a:lnTo>
                <a:lnTo>
                  <a:pt x="4155" y="2453"/>
                </a:lnTo>
                <a:cubicBezTo>
                  <a:pt x="3972" y="2475"/>
                  <a:pt x="3795" y="2567"/>
                  <a:pt x="3663" y="2734"/>
                </a:cubicBezTo>
                <a:cubicBezTo>
                  <a:pt x="3480" y="2964"/>
                  <a:pt x="3453" y="3288"/>
                  <a:pt x="3588" y="3547"/>
                </a:cubicBezTo>
                <a:cubicBezTo>
                  <a:pt x="3730" y="3813"/>
                  <a:pt x="3993" y="3952"/>
                  <a:pt x="4258" y="3952"/>
                </a:cubicBezTo>
                <a:cubicBezTo>
                  <a:pt x="4464" y="3952"/>
                  <a:pt x="4672" y="3869"/>
                  <a:pt x="4827" y="3695"/>
                </a:cubicBezTo>
                <a:cubicBezTo>
                  <a:pt x="5021" y="3479"/>
                  <a:pt x="5070" y="3154"/>
                  <a:pt x="4948" y="2889"/>
                </a:cubicBezTo>
                <a:cubicBezTo>
                  <a:pt x="4877" y="2731"/>
                  <a:pt x="4765" y="2619"/>
                  <a:pt x="4634" y="2544"/>
                </a:cubicBezTo>
                <a:lnTo>
                  <a:pt x="3099" y="626"/>
                </a:lnTo>
                <a:lnTo>
                  <a:pt x="2646" y="59"/>
                </a:lnTo>
                <a:cubicBezTo>
                  <a:pt x="2614" y="21"/>
                  <a:pt x="2568" y="1"/>
                  <a:pt x="2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a:extLst>
              <a:ext uri="{FF2B5EF4-FFF2-40B4-BE49-F238E27FC236}">
                <a16:creationId xmlns:a16="http://schemas.microsoft.com/office/drawing/2014/main" id="{0F05A5D0-C706-FE42-A8B1-E1B149D23FA3}"/>
              </a:ext>
            </a:extLst>
          </p:cNvPr>
          <p:cNvPicPr>
            <a:picLocks noChangeAspect="1"/>
          </p:cNvPicPr>
          <p:nvPr/>
        </p:nvPicPr>
        <p:blipFill rotWithShape="1">
          <a:blip r:embed="rId4"/>
          <a:srcRect b="58146"/>
          <a:stretch/>
        </p:blipFill>
        <p:spPr>
          <a:xfrm>
            <a:off x="98455" y="3784539"/>
            <a:ext cx="5202000" cy="7589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5779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Jazz Festival Marketing Campaign by Slidesgo">
  <a:themeElements>
    <a:clrScheme name="Simple Light">
      <a:dk1>
        <a:srgbClr val="EFEBD7"/>
      </a:dk1>
      <a:lt1>
        <a:srgbClr val="1A1B2C"/>
      </a:lt1>
      <a:dk2>
        <a:srgbClr val="EB432A"/>
      </a:dk2>
      <a:lt2>
        <a:srgbClr val="569992"/>
      </a:lt2>
      <a:accent1>
        <a:srgbClr val="F5C174"/>
      </a:accent1>
      <a:accent2>
        <a:srgbClr val="EFEBD7"/>
      </a:accent2>
      <a:accent3>
        <a:srgbClr val="1A1B2C"/>
      </a:accent3>
      <a:accent4>
        <a:srgbClr val="EB432A"/>
      </a:accent4>
      <a:accent5>
        <a:srgbClr val="569992"/>
      </a:accent5>
      <a:accent6>
        <a:srgbClr val="F5C174"/>
      </a:accent6>
      <a:hlink>
        <a:srgbClr val="EFEBD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4903</TotalTime>
  <Words>1598</Words>
  <Application>Microsoft Macintosh PowerPoint</Application>
  <PresentationFormat>On-screen Show (16:9)</PresentationFormat>
  <Paragraphs>180</Paragraphs>
  <Slides>22</Slides>
  <Notes>22</Notes>
  <HiddenSlides>0</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Catamaran Light</vt:lpstr>
      <vt:lpstr>DM Sans</vt:lpstr>
      <vt:lpstr>Roboto Slab</vt:lpstr>
      <vt:lpstr>Times New Roman</vt:lpstr>
      <vt:lpstr>Arial</vt:lpstr>
      <vt:lpstr>Catamaran</vt:lpstr>
      <vt:lpstr>Pacifico</vt:lpstr>
      <vt:lpstr>Big Shoulders Text</vt:lpstr>
      <vt:lpstr>Hiragino Kaku Gothic Std W8</vt:lpstr>
      <vt:lpstr>Fira Sans Extra Condensed Medium</vt:lpstr>
      <vt:lpstr>Big Shoulders Text Black</vt:lpstr>
      <vt:lpstr>Jazz Festival Marketing Campaign by Slidesgo</vt:lpstr>
      <vt:lpstr>Detect Musical Key</vt:lpstr>
      <vt:lpstr>Motivation &amp; Problem </vt:lpstr>
      <vt:lpstr>Motivation</vt:lpstr>
      <vt:lpstr>Problem</vt:lpstr>
      <vt:lpstr>Problem</vt:lpstr>
      <vt:lpstr>Experiment</vt:lpstr>
      <vt:lpstr>Experiment</vt:lpstr>
      <vt:lpstr>Experiment</vt:lpstr>
      <vt:lpstr>Experiment</vt:lpstr>
      <vt:lpstr>Technical Approach Summary</vt:lpstr>
      <vt:lpstr>Experiment</vt:lpstr>
      <vt:lpstr>Result</vt:lpstr>
      <vt:lpstr>Result</vt:lpstr>
      <vt:lpstr>Result</vt:lpstr>
      <vt:lpstr>Result</vt:lpstr>
      <vt:lpstr>Result</vt:lpstr>
      <vt:lpstr>Result</vt:lpstr>
      <vt:lpstr>Result</vt:lpstr>
      <vt:lpstr>Result</vt:lpstr>
      <vt:lpstr>Result</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Generate Your Music</dc:title>
  <cp:lastModifiedBy>LU Yuqing</cp:lastModifiedBy>
  <cp:revision>93</cp:revision>
  <cp:lastPrinted>2023-11-22T07:29:34Z</cp:lastPrinted>
  <dcterms:modified xsi:type="dcterms:W3CDTF">2023-11-22T13:20:36Z</dcterms:modified>
</cp:coreProperties>
</file>